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3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68E661-A92F-4540-A23C-3003911142F7}" type="doc">
      <dgm:prSet loTypeId="urn:microsoft.com/office/officeart/2005/8/layout/list1" loCatId="list" qsTypeId="urn:microsoft.com/office/officeart/2005/8/quickstyle/simple2" qsCatId="simple" csTypeId="urn:microsoft.com/office/officeart/2005/8/colors/accent2_4" csCatId="accent2" phldr="1"/>
      <dgm:spPr/>
      <dgm:t>
        <a:bodyPr/>
        <a:lstStyle/>
        <a:p>
          <a:endParaRPr kumimoji="1" lang="ja-JP" altLang="en-US"/>
        </a:p>
      </dgm:t>
    </dgm:pt>
    <dgm:pt modelId="{DC932F80-63F6-48AD-B34E-CCDE2ED331AA}">
      <dgm:prSet phldrT="[テキスト]"/>
      <dgm:spPr/>
      <dgm:t>
        <a:bodyPr/>
        <a:lstStyle/>
        <a:p>
          <a:r>
            <a:rPr kumimoji="1" lang="ja-JP" altLang="en-US" dirty="0" smtClean="0"/>
            <a:t>理解・認識のギャップ</a:t>
          </a:r>
          <a:endParaRPr kumimoji="1" lang="ja-JP" altLang="en-US" dirty="0"/>
        </a:p>
      </dgm:t>
    </dgm:pt>
    <dgm:pt modelId="{493A96F7-FB17-48FE-9290-1F37C8C2DB89}" type="parTrans" cxnId="{CD99CD05-1D23-4D5D-8B05-E7EFB2BE9C3F}">
      <dgm:prSet/>
      <dgm:spPr/>
      <dgm:t>
        <a:bodyPr/>
        <a:lstStyle/>
        <a:p>
          <a:endParaRPr kumimoji="1" lang="ja-JP" altLang="en-US"/>
        </a:p>
      </dgm:t>
    </dgm:pt>
    <dgm:pt modelId="{5E931CFD-7893-4EA1-BBB0-7CCD5BB25AB6}" type="sibTrans" cxnId="{CD99CD05-1D23-4D5D-8B05-E7EFB2BE9C3F}">
      <dgm:prSet/>
      <dgm:spPr/>
      <dgm:t>
        <a:bodyPr/>
        <a:lstStyle/>
        <a:p>
          <a:endParaRPr kumimoji="1" lang="ja-JP" altLang="en-US"/>
        </a:p>
      </dgm:t>
    </dgm:pt>
    <dgm:pt modelId="{54CD9B0E-545C-416E-9DB9-6D24AB93D480}">
      <dgm:prSet/>
      <dgm:spPr/>
      <dgm:t>
        <a:bodyPr/>
        <a:lstStyle/>
        <a:p>
          <a:r>
            <a:rPr lang="ja-JP" dirty="0" smtClean="0"/>
            <a:t>障害のある教員にとって既知の情報</a:t>
          </a:r>
          <a:endParaRPr kumimoji="1" lang="ja-JP" altLang="en-US" dirty="0"/>
        </a:p>
      </dgm:t>
    </dgm:pt>
    <dgm:pt modelId="{F70CB6B5-5583-4E9E-B647-F7E695877085}" type="parTrans" cxnId="{11477772-221F-4554-97A5-4F1A41EFDBD3}">
      <dgm:prSet/>
      <dgm:spPr/>
      <dgm:t>
        <a:bodyPr/>
        <a:lstStyle/>
        <a:p>
          <a:endParaRPr kumimoji="1" lang="ja-JP" altLang="en-US"/>
        </a:p>
      </dgm:t>
    </dgm:pt>
    <dgm:pt modelId="{D316BD89-9D49-43FA-960F-2A99AD039D61}" type="sibTrans" cxnId="{11477772-221F-4554-97A5-4F1A41EFDBD3}">
      <dgm:prSet/>
      <dgm:spPr/>
      <dgm:t>
        <a:bodyPr/>
        <a:lstStyle/>
        <a:p>
          <a:endParaRPr kumimoji="1" lang="ja-JP" altLang="en-US"/>
        </a:p>
      </dgm:t>
    </dgm:pt>
    <dgm:pt modelId="{ACAB46E3-6FB6-48AC-8D8F-CF4350879F84}">
      <dgm:prSet/>
      <dgm:spPr/>
      <dgm:t>
        <a:bodyPr/>
        <a:lstStyle/>
        <a:p>
          <a:r>
            <a:rPr lang="ja-JP" dirty="0" smtClean="0"/>
            <a:t>教育現場全体としてはまだ的確な理解はな</a:t>
          </a:r>
          <a:r>
            <a:rPr lang="ja-JP" altLang="en-US" dirty="0" smtClean="0"/>
            <a:t>い</a:t>
          </a:r>
          <a:endParaRPr kumimoji="1" lang="ja-JP" altLang="en-US" dirty="0"/>
        </a:p>
      </dgm:t>
    </dgm:pt>
    <dgm:pt modelId="{B4861B7D-6ED6-45FB-AC2C-DB44F90389F5}" type="parTrans" cxnId="{F75E5005-4D76-4846-A1BC-BD0167E2EFE9}">
      <dgm:prSet/>
      <dgm:spPr/>
      <dgm:t>
        <a:bodyPr/>
        <a:lstStyle/>
        <a:p>
          <a:endParaRPr kumimoji="1" lang="ja-JP" altLang="en-US"/>
        </a:p>
      </dgm:t>
    </dgm:pt>
    <dgm:pt modelId="{1662421C-50A6-47A1-B8A3-27B393CFD8F9}" type="sibTrans" cxnId="{F75E5005-4D76-4846-A1BC-BD0167E2EFE9}">
      <dgm:prSet/>
      <dgm:spPr/>
      <dgm:t>
        <a:bodyPr/>
        <a:lstStyle/>
        <a:p>
          <a:endParaRPr kumimoji="1" lang="ja-JP" altLang="en-US"/>
        </a:p>
      </dgm:t>
    </dgm:pt>
    <dgm:pt modelId="{0C43A33E-E609-4840-8C41-CACF3F79E873}">
      <dgm:prSet/>
      <dgm:spPr/>
      <dgm:t>
        <a:bodyPr/>
        <a:lstStyle/>
        <a:p>
          <a:r>
            <a:rPr lang="ja-JP" dirty="0" smtClean="0"/>
            <a:t>障害のある教員と管理職や同僚教員との間に温度差が見られる</a:t>
          </a:r>
          <a:endParaRPr kumimoji="1" lang="ja-JP" altLang="en-US" dirty="0"/>
        </a:p>
      </dgm:t>
    </dgm:pt>
    <dgm:pt modelId="{A92DEB44-C2A9-4FA2-B3B5-57CC2F788D4E}" type="parTrans" cxnId="{E84CF964-3808-4919-83DD-BF3C88B46ADF}">
      <dgm:prSet/>
      <dgm:spPr/>
      <dgm:t>
        <a:bodyPr/>
        <a:lstStyle/>
        <a:p>
          <a:endParaRPr kumimoji="1" lang="ja-JP" altLang="en-US"/>
        </a:p>
      </dgm:t>
    </dgm:pt>
    <dgm:pt modelId="{EDF66AC4-1824-4EDB-8212-BCA033A2D33E}" type="sibTrans" cxnId="{E84CF964-3808-4919-83DD-BF3C88B46ADF}">
      <dgm:prSet/>
      <dgm:spPr/>
      <dgm:t>
        <a:bodyPr/>
        <a:lstStyle/>
        <a:p>
          <a:endParaRPr kumimoji="1" lang="ja-JP" altLang="en-US"/>
        </a:p>
      </dgm:t>
    </dgm:pt>
    <dgm:pt modelId="{2098818E-936F-424D-BEF2-3609F4996C35}" type="pres">
      <dgm:prSet presAssocID="{9B68E661-A92F-4540-A23C-3003911142F7}" presName="linear" presStyleCnt="0">
        <dgm:presLayoutVars>
          <dgm:dir/>
          <dgm:animLvl val="lvl"/>
          <dgm:resizeHandles val="exact"/>
        </dgm:presLayoutVars>
      </dgm:prSet>
      <dgm:spPr/>
      <dgm:t>
        <a:bodyPr/>
        <a:lstStyle/>
        <a:p>
          <a:endParaRPr kumimoji="1" lang="ja-JP" altLang="en-US"/>
        </a:p>
      </dgm:t>
    </dgm:pt>
    <dgm:pt modelId="{F10F9AFE-2612-4FFA-9BE0-4C10353252ED}" type="pres">
      <dgm:prSet presAssocID="{DC932F80-63F6-48AD-B34E-CCDE2ED331AA}" presName="parentLin" presStyleCnt="0"/>
      <dgm:spPr/>
    </dgm:pt>
    <dgm:pt modelId="{1868CCFB-BF40-4F23-907D-05CBAB3C2746}" type="pres">
      <dgm:prSet presAssocID="{DC932F80-63F6-48AD-B34E-CCDE2ED331AA}" presName="parentLeftMargin" presStyleLbl="node1" presStyleIdx="0" presStyleCnt="1"/>
      <dgm:spPr/>
      <dgm:t>
        <a:bodyPr/>
        <a:lstStyle/>
        <a:p>
          <a:endParaRPr kumimoji="1" lang="ja-JP" altLang="en-US"/>
        </a:p>
      </dgm:t>
    </dgm:pt>
    <dgm:pt modelId="{83F372FF-131C-4A04-9C31-730815E27BC4}" type="pres">
      <dgm:prSet presAssocID="{DC932F80-63F6-48AD-B34E-CCDE2ED331AA}" presName="parentText" presStyleLbl="node1" presStyleIdx="0" presStyleCnt="1">
        <dgm:presLayoutVars>
          <dgm:chMax val="0"/>
          <dgm:bulletEnabled val="1"/>
        </dgm:presLayoutVars>
      </dgm:prSet>
      <dgm:spPr/>
      <dgm:t>
        <a:bodyPr/>
        <a:lstStyle/>
        <a:p>
          <a:endParaRPr kumimoji="1" lang="ja-JP" altLang="en-US"/>
        </a:p>
      </dgm:t>
    </dgm:pt>
    <dgm:pt modelId="{EC5FD2B9-3E6D-4863-8BB1-6C19A354D64A}" type="pres">
      <dgm:prSet presAssocID="{DC932F80-63F6-48AD-B34E-CCDE2ED331AA}" presName="negativeSpace" presStyleCnt="0"/>
      <dgm:spPr/>
    </dgm:pt>
    <dgm:pt modelId="{31EBF46F-DE16-4F6A-8EFD-384EE7DA48ED}" type="pres">
      <dgm:prSet presAssocID="{DC932F80-63F6-48AD-B34E-CCDE2ED331AA}" presName="childText" presStyleLbl="conFgAcc1" presStyleIdx="0" presStyleCnt="1" custScaleY="178818" custLinFactNeighborX="16295" custLinFactNeighborY="79024">
        <dgm:presLayoutVars>
          <dgm:bulletEnabled val="1"/>
        </dgm:presLayoutVars>
      </dgm:prSet>
      <dgm:spPr/>
      <dgm:t>
        <a:bodyPr/>
        <a:lstStyle/>
        <a:p>
          <a:endParaRPr kumimoji="1" lang="ja-JP" altLang="en-US"/>
        </a:p>
      </dgm:t>
    </dgm:pt>
  </dgm:ptLst>
  <dgm:cxnLst>
    <dgm:cxn modelId="{11477772-221F-4554-97A5-4F1A41EFDBD3}" srcId="{DC932F80-63F6-48AD-B34E-CCDE2ED331AA}" destId="{54CD9B0E-545C-416E-9DB9-6D24AB93D480}" srcOrd="0" destOrd="0" parTransId="{F70CB6B5-5583-4E9E-B647-F7E695877085}" sibTransId="{D316BD89-9D49-43FA-960F-2A99AD039D61}"/>
    <dgm:cxn modelId="{B50BDF67-69C0-4BD8-BE86-5F478BDAD073}" type="presOf" srcId="{0C43A33E-E609-4840-8C41-CACF3F79E873}" destId="{31EBF46F-DE16-4F6A-8EFD-384EE7DA48ED}" srcOrd="0" destOrd="2" presId="urn:microsoft.com/office/officeart/2005/8/layout/list1"/>
    <dgm:cxn modelId="{F75E5005-4D76-4846-A1BC-BD0167E2EFE9}" srcId="{DC932F80-63F6-48AD-B34E-CCDE2ED331AA}" destId="{ACAB46E3-6FB6-48AC-8D8F-CF4350879F84}" srcOrd="1" destOrd="0" parTransId="{B4861B7D-6ED6-45FB-AC2C-DB44F90389F5}" sibTransId="{1662421C-50A6-47A1-B8A3-27B393CFD8F9}"/>
    <dgm:cxn modelId="{D3DE68A8-F0E4-4DEC-88C4-D965D0AFDD84}" type="presOf" srcId="{DC932F80-63F6-48AD-B34E-CCDE2ED331AA}" destId="{1868CCFB-BF40-4F23-907D-05CBAB3C2746}" srcOrd="0" destOrd="0" presId="urn:microsoft.com/office/officeart/2005/8/layout/list1"/>
    <dgm:cxn modelId="{CD99CD05-1D23-4D5D-8B05-E7EFB2BE9C3F}" srcId="{9B68E661-A92F-4540-A23C-3003911142F7}" destId="{DC932F80-63F6-48AD-B34E-CCDE2ED331AA}" srcOrd="0" destOrd="0" parTransId="{493A96F7-FB17-48FE-9290-1F37C8C2DB89}" sibTransId="{5E931CFD-7893-4EA1-BBB0-7CCD5BB25AB6}"/>
    <dgm:cxn modelId="{1A7F616C-1999-441F-887F-88120BE268C6}" type="presOf" srcId="{DC932F80-63F6-48AD-B34E-CCDE2ED331AA}" destId="{83F372FF-131C-4A04-9C31-730815E27BC4}" srcOrd="1" destOrd="0" presId="urn:microsoft.com/office/officeart/2005/8/layout/list1"/>
    <dgm:cxn modelId="{E956AB8D-3095-4310-96B3-9F07A55B8EA9}" type="presOf" srcId="{ACAB46E3-6FB6-48AC-8D8F-CF4350879F84}" destId="{31EBF46F-DE16-4F6A-8EFD-384EE7DA48ED}" srcOrd="0" destOrd="1" presId="urn:microsoft.com/office/officeart/2005/8/layout/list1"/>
    <dgm:cxn modelId="{F82C1697-5CC9-4F20-95B5-026359E62327}" type="presOf" srcId="{54CD9B0E-545C-416E-9DB9-6D24AB93D480}" destId="{31EBF46F-DE16-4F6A-8EFD-384EE7DA48ED}" srcOrd="0" destOrd="0" presId="urn:microsoft.com/office/officeart/2005/8/layout/list1"/>
    <dgm:cxn modelId="{B9042AF5-67A8-4FA8-B17A-2134D144567E}" type="presOf" srcId="{9B68E661-A92F-4540-A23C-3003911142F7}" destId="{2098818E-936F-424D-BEF2-3609F4996C35}" srcOrd="0" destOrd="0" presId="urn:microsoft.com/office/officeart/2005/8/layout/list1"/>
    <dgm:cxn modelId="{E84CF964-3808-4919-83DD-BF3C88B46ADF}" srcId="{DC932F80-63F6-48AD-B34E-CCDE2ED331AA}" destId="{0C43A33E-E609-4840-8C41-CACF3F79E873}" srcOrd="2" destOrd="0" parTransId="{A92DEB44-C2A9-4FA2-B3B5-57CC2F788D4E}" sibTransId="{EDF66AC4-1824-4EDB-8212-BCA033A2D33E}"/>
    <dgm:cxn modelId="{A9A73706-EA97-4A38-A53C-B7A781FD2164}" type="presParOf" srcId="{2098818E-936F-424D-BEF2-3609F4996C35}" destId="{F10F9AFE-2612-4FFA-9BE0-4C10353252ED}" srcOrd="0" destOrd="0" presId="urn:microsoft.com/office/officeart/2005/8/layout/list1"/>
    <dgm:cxn modelId="{2BBA0467-E391-4720-903A-9C1CB29FDCD3}" type="presParOf" srcId="{F10F9AFE-2612-4FFA-9BE0-4C10353252ED}" destId="{1868CCFB-BF40-4F23-907D-05CBAB3C2746}" srcOrd="0" destOrd="0" presId="urn:microsoft.com/office/officeart/2005/8/layout/list1"/>
    <dgm:cxn modelId="{1B079AB1-4E3B-41DD-A672-DFFA3F1F1009}" type="presParOf" srcId="{F10F9AFE-2612-4FFA-9BE0-4C10353252ED}" destId="{83F372FF-131C-4A04-9C31-730815E27BC4}" srcOrd="1" destOrd="0" presId="urn:microsoft.com/office/officeart/2005/8/layout/list1"/>
    <dgm:cxn modelId="{DAE25E40-D6A4-4E36-9CD7-9DA83E9473EE}" type="presParOf" srcId="{2098818E-936F-424D-BEF2-3609F4996C35}" destId="{EC5FD2B9-3E6D-4863-8BB1-6C19A354D64A}" srcOrd="1" destOrd="0" presId="urn:microsoft.com/office/officeart/2005/8/layout/list1"/>
    <dgm:cxn modelId="{473CCD80-CB09-4995-83D0-BA62891CC808}" type="presParOf" srcId="{2098818E-936F-424D-BEF2-3609F4996C35}" destId="{31EBF46F-DE16-4F6A-8EFD-384EE7DA48ED}"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68E661-A92F-4540-A23C-3003911142F7}" type="doc">
      <dgm:prSet loTypeId="urn:microsoft.com/office/officeart/2005/8/layout/list1" loCatId="list" qsTypeId="urn:microsoft.com/office/officeart/2005/8/quickstyle/simple2" qsCatId="simple" csTypeId="urn:microsoft.com/office/officeart/2005/8/colors/colorful5" csCatId="colorful" phldr="1"/>
      <dgm:spPr/>
      <dgm:t>
        <a:bodyPr/>
        <a:lstStyle/>
        <a:p>
          <a:endParaRPr kumimoji="1" lang="ja-JP" altLang="en-US"/>
        </a:p>
      </dgm:t>
    </dgm:pt>
    <dgm:pt modelId="{DC932F80-63F6-48AD-B34E-CCDE2ED331AA}">
      <dgm:prSet phldrT="[テキスト]"/>
      <dgm:spPr/>
      <dgm:t>
        <a:bodyPr/>
        <a:lstStyle/>
        <a:p>
          <a:r>
            <a:rPr kumimoji="1" lang="ja-JP" altLang="en-US" dirty="0" smtClean="0"/>
            <a:t>要求しにくさ</a:t>
          </a:r>
          <a:endParaRPr kumimoji="1" lang="ja-JP" altLang="en-US" dirty="0"/>
        </a:p>
      </dgm:t>
    </dgm:pt>
    <dgm:pt modelId="{493A96F7-FB17-48FE-9290-1F37C8C2DB89}" type="parTrans" cxnId="{CD99CD05-1D23-4D5D-8B05-E7EFB2BE9C3F}">
      <dgm:prSet/>
      <dgm:spPr/>
      <dgm:t>
        <a:bodyPr/>
        <a:lstStyle/>
        <a:p>
          <a:endParaRPr kumimoji="1" lang="ja-JP" altLang="en-US"/>
        </a:p>
      </dgm:t>
    </dgm:pt>
    <dgm:pt modelId="{5E931CFD-7893-4EA1-BBB0-7CCD5BB25AB6}" type="sibTrans" cxnId="{CD99CD05-1D23-4D5D-8B05-E7EFB2BE9C3F}">
      <dgm:prSet/>
      <dgm:spPr/>
      <dgm:t>
        <a:bodyPr/>
        <a:lstStyle/>
        <a:p>
          <a:endParaRPr kumimoji="1" lang="ja-JP" altLang="en-US"/>
        </a:p>
      </dgm:t>
    </dgm:pt>
    <dgm:pt modelId="{54CD9B0E-545C-416E-9DB9-6D24AB93D480}">
      <dgm:prSet/>
      <dgm:spPr/>
      <dgm:t>
        <a:bodyPr/>
        <a:lstStyle/>
        <a:p>
          <a:r>
            <a:rPr lang="ja-JP" altLang="en-US" dirty="0" smtClean="0"/>
            <a:t>合理的配慮を</a:t>
          </a:r>
          <a:r>
            <a:rPr lang="ja-JP" dirty="0" smtClean="0"/>
            <a:t>要求するかどうかは、状況に即して判断される</a:t>
          </a:r>
          <a:endParaRPr kumimoji="1" lang="ja-JP" altLang="en-US" dirty="0"/>
        </a:p>
      </dgm:t>
    </dgm:pt>
    <dgm:pt modelId="{F70CB6B5-5583-4E9E-B647-F7E695877085}" type="parTrans" cxnId="{11477772-221F-4554-97A5-4F1A41EFDBD3}">
      <dgm:prSet/>
      <dgm:spPr/>
      <dgm:t>
        <a:bodyPr/>
        <a:lstStyle/>
        <a:p>
          <a:endParaRPr kumimoji="1" lang="ja-JP" altLang="en-US"/>
        </a:p>
      </dgm:t>
    </dgm:pt>
    <dgm:pt modelId="{D316BD89-9D49-43FA-960F-2A99AD039D61}" type="sibTrans" cxnId="{11477772-221F-4554-97A5-4F1A41EFDBD3}">
      <dgm:prSet/>
      <dgm:spPr/>
      <dgm:t>
        <a:bodyPr/>
        <a:lstStyle/>
        <a:p>
          <a:endParaRPr kumimoji="1" lang="ja-JP" altLang="en-US"/>
        </a:p>
      </dgm:t>
    </dgm:pt>
    <dgm:pt modelId="{ACAB46E3-6FB6-48AC-8D8F-CF4350879F84}">
      <dgm:prSet/>
      <dgm:spPr/>
      <dgm:t>
        <a:bodyPr/>
        <a:lstStyle/>
        <a:p>
          <a:r>
            <a:rPr lang="ja-JP" dirty="0" smtClean="0"/>
            <a:t>理念や制度では割り切れない現実も</a:t>
          </a:r>
          <a:endParaRPr kumimoji="1" lang="ja-JP" altLang="en-US" dirty="0"/>
        </a:p>
      </dgm:t>
    </dgm:pt>
    <dgm:pt modelId="{B4861B7D-6ED6-45FB-AC2C-DB44F90389F5}" type="parTrans" cxnId="{F75E5005-4D76-4846-A1BC-BD0167E2EFE9}">
      <dgm:prSet/>
      <dgm:spPr/>
      <dgm:t>
        <a:bodyPr/>
        <a:lstStyle/>
        <a:p>
          <a:endParaRPr kumimoji="1" lang="ja-JP" altLang="en-US"/>
        </a:p>
      </dgm:t>
    </dgm:pt>
    <dgm:pt modelId="{1662421C-50A6-47A1-B8A3-27B393CFD8F9}" type="sibTrans" cxnId="{F75E5005-4D76-4846-A1BC-BD0167E2EFE9}">
      <dgm:prSet/>
      <dgm:spPr/>
      <dgm:t>
        <a:bodyPr/>
        <a:lstStyle/>
        <a:p>
          <a:endParaRPr kumimoji="1" lang="ja-JP" altLang="en-US"/>
        </a:p>
      </dgm:t>
    </dgm:pt>
    <dgm:pt modelId="{8FA1439E-B874-4A21-AEF8-6F111EC38DEE}">
      <dgm:prSet/>
      <dgm:spPr/>
      <dgm:t>
        <a:bodyPr/>
        <a:lstStyle/>
        <a:p>
          <a:r>
            <a:rPr lang="ja-JP" altLang="en-US" dirty="0" smtClean="0"/>
            <a:t>「</a:t>
          </a:r>
          <a:r>
            <a:rPr lang="ja-JP" dirty="0" smtClean="0"/>
            <a:t>配慮」を求めることを自粛させうる様々な不可視の要因が存在する</a:t>
          </a:r>
          <a:endParaRPr kumimoji="1" lang="ja-JP" altLang="en-US" dirty="0"/>
        </a:p>
      </dgm:t>
    </dgm:pt>
    <dgm:pt modelId="{ECA2AAC2-356C-4A87-80D0-3A88955706E0}" type="parTrans" cxnId="{A4EFBD09-A602-405E-9F13-24DE11CAE9ED}">
      <dgm:prSet/>
      <dgm:spPr/>
      <dgm:t>
        <a:bodyPr/>
        <a:lstStyle/>
        <a:p>
          <a:endParaRPr kumimoji="1" lang="ja-JP" altLang="en-US"/>
        </a:p>
      </dgm:t>
    </dgm:pt>
    <dgm:pt modelId="{177F0C4C-6268-4609-8201-6A0D823AE852}" type="sibTrans" cxnId="{A4EFBD09-A602-405E-9F13-24DE11CAE9ED}">
      <dgm:prSet/>
      <dgm:spPr/>
      <dgm:t>
        <a:bodyPr/>
        <a:lstStyle/>
        <a:p>
          <a:endParaRPr kumimoji="1" lang="ja-JP" altLang="en-US"/>
        </a:p>
      </dgm:t>
    </dgm:pt>
    <dgm:pt modelId="{2098818E-936F-424D-BEF2-3609F4996C35}" type="pres">
      <dgm:prSet presAssocID="{9B68E661-A92F-4540-A23C-3003911142F7}" presName="linear" presStyleCnt="0">
        <dgm:presLayoutVars>
          <dgm:dir/>
          <dgm:animLvl val="lvl"/>
          <dgm:resizeHandles val="exact"/>
        </dgm:presLayoutVars>
      </dgm:prSet>
      <dgm:spPr/>
      <dgm:t>
        <a:bodyPr/>
        <a:lstStyle/>
        <a:p>
          <a:endParaRPr kumimoji="1" lang="ja-JP" altLang="en-US"/>
        </a:p>
      </dgm:t>
    </dgm:pt>
    <dgm:pt modelId="{F10F9AFE-2612-4FFA-9BE0-4C10353252ED}" type="pres">
      <dgm:prSet presAssocID="{DC932F80-63F6-48AD-B34E-CCDE2ED331AA}" presName="parentLin" presStyleCnt="0"/>
      <dgm:spPr/>
    </dgm:pt>
    <dgm:pt modelId="{1868CCFB-BF40-4F23-907D-05CBAB3C2746}" type="pres">
      <dgm:prSet presAssocID="{DC932F80-63F6-48AD-B34E-CCDE2ED331AA}" presName="parentLeftMargin" presStyleLbl="node1" presStyleIdx="0" presStyleCnt="1"/>
      <dgm:spPr/>
      <dgm:t>
        <a:bodyPr/>
        <a:lstStyle/>
        <a:p>
          <a:endParaRPr kumimoji="1" lang="ja-JP" altLang="en-US"/>
        </a:p>
      </dgm:t>
    </dgm:pt>
    <dgm:pt modelId="{83F372FF-131C-4A04-9C31-730815E27BC4}" type="pres">
      <dgm:prSet presAssocID="{DC932F80-63F6-48AD-B34E-CCDE2ED331AA}" presName="parentText" presStyleLbl="node1" presStyleIdx="0" presStyleCnt="1">
        <dgm:presLayoutVars>
          <dgm:chMax val="0"/>
          <dgm:bulletEnabled val="1"/>
        </dgm:presLayoutVars>
      </dgm:prSet>
      <dgm:spPr/>
      <dgm:t>
        <a:bodyPr/>
        <a:lstStyle/>
        <a:p>
          <a:endParaRPr kumimoji="1" lang="ja-JP" altLang="en-US"/>
        </a:p>
      </dgm:t>
    </dgm:pt>
    <dgm:pt modelId="{EC5FD2B9-3E6D-4863-8BB1-6C19A354D64A}" type="pres">
      <dgm:prSet presAssocID="{DC932F80-63F6-48AD-B34E-CCDE2ED331AA}" presName="negativeSpace" presStyleCnt="0"/>
      <dgm:spPr/>
    </dgm:pt>
    <dgm:pt modelId="{31EBF46F-DE16-4F6A-8EFD-384EE7DA48ED}" type="pres">
      <dgm:prSet presAssocID="{DC932F80-63F6-48AD-B34E-CCDE2ED331AA}" presName="childText" presStyleLbl="conFgAcc1" presStyleIdx="0" presStyleCnt="1" custScaleY="178818" custLinFactNeighborX="16295" custLinFactNeighborY="79024">
        <dgm:presLayoutVars>
          <dgm:bulletEnabled val="1"/>
        </dgm:presLayoutVars>
      </dgm:prSet>
      <dgm:spPr/>
      <dgm:t>
        <a:bodyPr/>
        <a:lstStyle/>
        <a:p>
          <a:endParaRPr kumimoji="1" lang="ja-JP" altLang="en-US"/>
        </a:p>
      </dgm:t>
    </dgm:pt>
  </dgm:ptLst>
  <dgm:cxnLst>
    <dgm:cxn modelId="{A4EFBD09-A602-405E-9F13-24DE11CAE9ED}" srcId="{DC932F80-63F6-48AD-B34E-CCDE2ED331AA}" destId="{8FA1439E-B874-4A21-AEF8-6F111EC38DEE}" srcOrd="2" destOrd="0" parTransId="{ECA2AAC2-356C-4A87-80D0-3A88955706E0}" sibTransId="{177F0C4C-6268-4609-8201-6A0D823AE852}"/>
    <dgm:cxn modelId="{11477772-221F-4554-97A5-4F1A41EFDBD3}" srcId="{DC932F80-63F6-48AD-B34E-CCDE2ED331AA}" destId="{54CD9B0E-545C-416E-9DB9-6D24AB93D480}" srcOrd="0" destOrd="0" parTransId="{F70CB6B5-5583-4E9E-B647-F7E695877085}" sibTransId="{D316BD89-9D49-43FA-960F-2A99AD039D61}"/>
    <dgm:cxn modelId="{F75E5005-4D76-4846-A1BC-BD0167E2EFE9}" srcId="{DC932F80-63F6-48AD-B34E-CCDE2ED331AA}" destId="{ACAB46E3-6FB6-48AC-8D8F-CF4350879F84}" srcOrd="1" destOrd="0" parTransId="{B4861B7D-6ED6-45FB-AC2C-DB44F90389F5}" sibTransId="{1662421C-50A6-47A1-B8A3-27B393CFD8F9}"/>
    <dgm:cxn modelId="{44E75759-CFDD-4901-BE44-DADDDA6D1E68}" type="presOf" srcId="{DC932F80-63F6-48AD-B34E-CCDE2ED331AA}" destId="{83F372FF-131C-4A04-9C31-730815E27BC4}" srcOrd="1" destOrd="0" presId="urn:microsoft.com/office/officeart/2005/8/layout/list1"/>
    <dgm:cxn modelId="{66449BCC-694C-49BB-B6D4-119581BB8190}" type="presOf" srcId="{DC932F80-63F6-48AD-B34E-CCDE2ED331AA}" destId="{1868CCFB-BF40-4F23-907D-05CBAB3C2746}" srcOrd="0" destOrd="0" presId="urn:microsoft.com/office/officeart/2005/8/layout/list1"/>
    <dgm:cxn modelId="{8CB414E8-590C-4A95-9394-BFA2864C2B60}" type="presOf" srcId="{9B68E661-A92F-4540-A23C-3003911142F7}" destId="{2098818E-936F-424D-BEF2-3609F4996C35}" srcOrd="0" destOrd="0" presId="urn:microsoft.com/office/officeart/2005/8/layout/list1"/>
    <dgm:cxn modelId="{CD99CD05-1D23-4D5D-8B05-E7EFB2BE9C3F}" srcId="{9B68E661-A92F-4540-A23C-3003911142F7}" destId="{DC932F80-63F6-48AD-B34E-CCDE2ED331AA}" srcOrd="0" destOrd="0" parTransId="{493A96F7-FB17-48FE-9290-1F37C8C2DB89}" sibTransId="{5E931CFD-7893-4EA1-BBB0-7CCD5BB25AB6}"/>
    <dgm:cxn modelId="{7BB7D7D9-23F4-4025-BBE5-80E09ED5A866}" type="presOf" srcId="{8FA1439E-B874-4A21-AEF8-6F111EC38DEE}" destId="{31EBF46F-DE16-4F6A-8EFD-384EE7DA48ED}" srcOrd="0" destOrd="2" presId="urn:microsoft.com/office/officeart/2005/8/layout/list1"/>
    <dgm:cxn modelId="{7C72536B-79E0-4152-BA90-A1C253065EFE}" type="presOf" srcId="{ACAB46E3-6FB6-48AC-8D8F-CF4350879F84}" destId="{31EBF46F-DE16-4F6A-8EFD-384EE7DA48ED}" srcOrd="0" destOrd="1" presId="urn:microsoft.com/office/officeart/2005/8/layout/list1"/>
    <dgm:cxn modelId="{CC6F4964-F198-4115-9485-1AD0D9E8A1AE}" type="presOf" srcId="{54CD9B0E-545C-416E-9DB9-6D24AB93D480}" destId="{31EBF46F-DE16-4F6A-8EFD-384EE7DA48ED}" srcOrd="0" destOrd="0" presId="urn:microsoft.com/office/officeart/2005/8/layout/list1"/>
    <dgm:cxn modelId="{B7141AD8-ADAC-4AE1-9B6F-7E71B6192DD1}" type="presParOf" srcId="{2098818E-936F-424D-BEF2-3609F4996C35}" destId="{F10F9AFE-2612-4FFA-9BE0-4C10353252ED}" srcOrd="0" destOrd="0" presId="urn:microsoft.com/office/officeart/2005/8/layout/list1"/>
    <dgm:cxn modelId="{C1014139-05C4-4583-932F-F055D1C8B71C}" type="presParOf" srcId="{F10F9AFE-2612-4FFA-9BE0-4C10353252ED}" destId="{1868CCFB-BF40-4F23-907D-05CBAB3C2746}" srcOrd="0" destOrd="0" presId="urn:microsoft.com/office/officeart/2005/8/layout/list1"/>
    <dgm:cxn modelId="{ECE8F96B-970A-42B9-A768-F7347E3EB14F}" type="presParOf" srcId="{F10F9AFE-2612-4FFA-9BE0-4C10353252ED}" destId="{83F372FF-131C-4A04-9C31-730815E27BC4}" srcOrd="1" destOrd="0" presId="urn:microsoft.com/office/officeart/2005/8/layout/list1"/>
    <dgm:cxn modelId="{96D0C18F-E820-4EB6-BA6C-8CCFBBDDA305}" type="presParOf" srcId="{2098818E-936F-424D-BEF2-3609F4996C35}" destId="{EC5FD2B9-3E6D-4863-8BB1-6C19A354D64A}" srcOrd="1" destOrd="0" presId="urn:microsoft.com/office/officeart/2005/8/layout/list1"/>
    <dgm:cxn modelId="{01377231-B303-4DDC-8107-7D87ED1003C5}" type="presParOf" srcId="{2098818E-936F-424D-BEF2-3609F4996C35}" destId="{31EBF46F-DE16-4F6A-8EFD-384EE7DA48ED}"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68E661-A92F-4540-A23C-3003911142F7}" type="doc">
      <dgm:prSet loTypeId="urn:microsoft.com/office/officeart/2005/8/layout/list1" loCatId="list" qsTypeId="urn:microsoft.com/office/officeart/2005/8/quickstyle/simple2" qsCatId="simple" csTypeId="urn:microsoft.com/office/officeart/2005/8/colors/accent1_4" csCatId="accent1" phldr="1"/>
      <dgm:spPr/>
      <dgm:t>
        <a:bodyPr/>
        <a:lstStyle/>
        <a:p>
          <a:endParaRPr kumimoji="1" lang="ja-JP" altLang="en-US"/>
        </a:p>
      </dgm:t>
    </dgm:pt>
    <dgm:pt modelId="{DC932F80-63F6-48AD-B34E-CCDE2ED331AA}">
      <dgm:prSet phldrT="[テキスト]"/>
      <dgm:spPr/>
      <dgm:t>
        <a:bodyPr/>
        <a:lstStyle/>
        <a:p>
          <a:r>
            <a:rPr kumimoji="1" lang="ja-JP" altLang="en-US" dirty="0" smtClean="0"/>
            <a:t>新たな問題</a:t>
          </a:r>
          <a:endParaRPr kumimoji="1" lang="ja-JP" altLang="en-US" dirty="0"/>
        </a:p>
      </dgm:t>
    </dgm:pt>
    <dgm:pt modelId="{493A96F7-FB17-48FE-9290-1F37C8C2DB89}" type="parTrans" cxnId="{CD99CD05-1D23-4D5D-8B05-E7EFB2BE9C3F}">
      <dgm:prSet/>
      <dgm:spPr/>
      <dgm:t>
        <a:bodyPr/>
        <a:lstStyle/>
        <a:p>
          <a:endParaRPr kumimoji="1" lang="ja-JP" altLang="en-US"/>
        </a:p>
      </dgm:t>
    </dgm:pt>
    <dgm:pt modelId="{5E931CFD-7893-4EA1-BBB0-7CCD5BB25AB6}" type="sibTrans" cxnId="{CD99CD05-1D23-4D5D-8B05-E7EFB2BE9C3F}">
      <dgm:prSet/>
      <dgm:spPr/>
      <dgm:t>
        <a:bodyPr/>
        <a:lstStyle/>
        <a:p>
          <a:endParaRPr kumimoji="1" lang="ja-JP" altLang="en-US"/>
        </a:p>
      </dgm:t>
    </dgm:pt>
    <dgm:pt modelId="{54CD9B0E-545C-416E-9DB9-6D24AB93D480}">
      <dgm:prSet/>
      <dgm:spPr/>
      <dgm:t>
        <a:bodyPr/>
        <a:lstStyle/>
        <a:p>
          <a:r>
            <a:rPr lang="ja-JP" altLang="en-US" dirty="0" smtClean="0"/>
            <a:t>障害を持つ教員が</a:t>
          </a:r>
          <a:r>
            <a:rPr lang="ja-JP" dirty="0" smtClean="0"/>
            <a:t>「何らかの配慮や支援をしてあげる対象」として客体化され</a:t>
          </a:r>
          <a:r>
            <a:rPr lang="ja-JP" altLang="en-US" dirty="0" smtClean="0"/>
            <a:t>る</a:t>
          </a:r>
          <a:endParaRPr kumimoji="1" lang="ja-JP" altLang="en-US" dirty="0"/>
        </a:p>
      </dgm:t>
    </dgm:pt>
    <dgm:pt modelId="{F70CB6B5-5583-4E9E-B647-F7E695877085}" type="parTrans" cxnId="{11477772-221F-4554-97A5-4F1A41EFDBD3}">
      <dgm:prSet/>
      <dgm:spPr/>
      <dgm:t>
        <a:bodyPr/>
        <a:lstStyle/>
        <a:p>
          <a:endParaRPr kumimoji="1" lang="ja-JP" altLang="en-US"/>
        </a:p>
      </dgm:t>
    </dgm:pt>
    <dgm:pt modelId="{D316BD89-9D49-43FA-960F-2A99AD039D61}" type="sibTrans" cxnId="{11477772-221F-4554-97A5-4F1A41EFDBD3}">
      <dgm:prSet/>
      <dgm:spPr/>
      <dgm:t>
        <a:bodyPr/>
        <a:lstStyle/>
        <a:p>
          <a:endParaRPr kumimoji="1" lang="ja-JP" altLang="en-US"/>
        </a:p>
      </dgm:t>
    </dgm:pt>
    <dgm:pt modelId="{A6455DF7-E7FA-4F87-9D40-6883CC0BE129}">
      <dgm:prSet/>
      <dgm:spPr/>
      <dgm:t>
        <a:bodyPr/>
        <a:lstStyle/>
        <a:p>
          <a:r>
            <a:rPr lang="ja-JP" dirty="0" smtClean="0"/>
            <a:t>一人ひとりの働きやすさが損なわれてしまう可能性</a:t>
          </a:r>
          <a:endParaRPr kumimoji="1" lang="ja-JP" altLang="en-US" dirty="0"/>
        </a:p>
      </dgm:t>
    </dgm:pt>
    <dgm:pt modelId="{04713AD0-1107-4E77-9963-A79D7EC36ADA}" type="parTrans" cxnId="{A45EADA0-BBE5-42D2-9382-D72BDED66390}">
      <dgm:prSet/>
      <dgm:spPr/>
      <dgm:t>
        <a:bodyPr/>
        <a:lstStyle/>
        <a:p>
          <a:endParaRPr kumimoji="1" lang="ja-JP" altLang="en-US"/>
        </a:p>
      </dgm:t>
    </dgm:pt>
    <dgm:pt modelId="{4F057E76-7707-44E9-8F77-57B8E6E85D20}" type="sibTrans" cxnId="{A45EADA0-BBE5-42D2-9382-D72BDED66390}">
      <dgm:prSet/>
      <dgm:spPr/>
      <dgm:t>
        <a:bodyPr/>
        <a:lstStyle/>
        <a:p>
          <a:endParaRPr kumimoji="1" lang="ja-JP" altLang="en-US"/>
        </a:p>
      </dgm:t>
    </dgm:pt>
    <dgm:pt modelId="{CE2E2EF6-0F4F-4BEF-ACB4-291CC3662063}">
      <dgm:prSet/>
      <dgm:spPr/>
      <dgm:t>
        <a:bodyPr/>
        <a:lstStyle/>
        <a:p>
          <a:r>
            <a:rPr lang="ja-JP" dirty="0" smtClean="0"/>
            <a:t>一人一人の職業人としての専門性や個性を十分に尊重するということが軽んじられる</a:t>
          </a:r>
          <a:r>
            <a:rPr lang="ja-JP" altLang="en-US" dirty="0" smtClean="0"/>
            <a:t>危険性</a:t>
          </a:r>
          <a:endParaRPr kumimoji="1" lang="ja-JP" altLang="en-US" dirty="0"/>
        </a:p>
      </dgm:t>
    </dgm:pt>
    <dgm:pt modelId="{1761396A-5A45-4404-A78F-E723C8E3F051}" type="parTrans" cxnId="{C2B8AEF2-AEDE-4D77-8E5D-0CAEBCA675D2}">
      <dgm:prSet/>
      <dgm:spPr/>
      <dgm:t>
        <a:bodyPr/>
        <a:lstStyle/>
        <a:p>
          <a:endParaRPr kumimoji="1" lang="ja-JP" altLang="en-US"/>
        </a:p>
      </dgm:t>
    </dgm:pt>
    <dgm:pt modelId="{31771031-746B-45E7-8804-DFA0363AD882}" type="sibTrans" cxnId="{C2B8AEF2-AEDE-4D77-8E5D-0CAEBCA675D2}">
      <dgm:prSet/>
      <dgm:spPr/>
      <dgm:t>
        <a:bodyPr/>
        <a:lstStyle/>
        <a:p>
          <a:endParaRPr kumimoji="1" lang="ja-JP" altLang="en-US"/>
        </a:p>
      </dgm:t>
    </dgm:pt>
    <dgm:pt modelId="{2098818E-936F-424D-BEF2-3609F4996C35}" type="pres">
      <dgm:prSet presAssocID="{9B68E661-A92F-4540-A23C-3003911142F7}" presName="linear" presStyleCnt="0">
        <dgm:presLayoutVars>
          <dgm:dir/>
          <dgm:animLvl val="lvl"/>
          <dgm:resizeHandles val="exact"/>
        </dgm:presLayoutVars>
      </dgm:prSet>
      <dgm:spPr/>
      <dgm:t>
        <a:bodyPr/>
        <a:lstStyle/>
        <a:p>
          <a:endParaRPr kumimoji="1" lang="ja-JP" altLang="en-US"/>
        </a:p>
      </dgm:t>
    </dgm:pt>
    <dgm:pt modelId="{F10F9AFE-2612-4FFA-9BE0-4C10353252ED}" type="pres">
      <dgm:prSet presAssocID="{DC932F80-63F6-48AD-B34E-CCDE2ED331AA}" presName="parentLin" presStyleCnt="0"/>
      <dgm:spPr/>
    </dgm:pt>
    <dgm:pt modelId="{1868CCFB-BF40-4F23-907D-05CBAB3C2746}" type="pres">
      <dgm:prSet presAssocID="{DC932F80-63F6-48AD-B34E-CCDE2ED331AA}" presName="parentLeftMargin" presStyleLbl="node1" presStyleIdx="0" presStyleCnt="1"/>
      <dgm:spPr/>
      <dgm:t>
        <a:bodyPr/>
        <a:lstStyle/>
        <a:p>
          <a:endParaRPr kumimoji="1" lang="ja-JP" altLang="en-US"/>
        </a:p>
      </dgm:t>
    </dgm:pt>
    <dgm:pt modelId="{83F372FF-131C-4A04-9C31-730815E27BC4}" type="pres">
      <dgm:prSet presAssocID="{DC932F80-63F6-48AD-B34E-CCDE2ED331AA}" presName="parentText" presStyleLbl="node1" presStyleIdx="0" presStyleCnt="1">
        <dgm:presLayoutVars>
          <dgm:chMax val="0"/>
          <dgm:bulletEnabled val="1"/>
        </dgm:presLayoutVars>
      </dgm:prSet>
      <dgm:spPr/>
      <dgm:t>
        <a:bodyPr/>
        <a:lstStyle/>
        <a:p>
          <a:endParaRPr kumimoji="1" lang="ja-JP" altLang="en-US"/>
        </a:p>
      </dgm:t>
    </dgm:pt>
    <dgm:pt modelId="{EC5FD2B9-3E6D-4863-8BB1-6C19A354D64A}" type="pres">
      <dgm:prSet presAssocID="{DC932F80-63F6-48AD-B34E-CCDE2ED331AA}" presName="negativeSpace" presStyleCnt="0"/>
      <dgm:spPr/>
    </dgm:pt>
    <dgm:pt modelId="{31EBF46F-DE16-4F6A-8EFD-384EE7DA48ED}" type="pres">
      <dgm:prSet presAssocID="{DC932F80-63F6-48AD-B34E-CCDE2ED331AA}" presName="childText" presStyleLbl="conFgAcc1" presStyleIdx="0" presStyleCnt="1" custScaleY="178818" custLinFactNeighborX="16295" custLinFactNeighborY="79024">
        <dgm:presLayoutVars>
          <dgm:bulletEnabled val="1"/>
        </dgm:presLayoutVars>
      </dgm:prSet>
      <dgm:spPr/>
      <dgm:t>
        <a:bodyPr/>
        <a:lstStyle/>
        <a:p>
          <a:endParaRPr kumimoji="1" lang="ja-JP" altLang="en-US"/>
        </a:p>
      </dgm:t>
    </dgm:pt>
  </dgm:ptLst>
  <dgm:cxnLst>
    <dgm:cxn modelId="{976E943B-0516-47DA-B6EB-108992E35FF8}" type="presOf" srcId="{CE2E2EF6-0F4F-4BEF-ACB4-291CC3662063}" destId="{31EBF46F-DE16-4F6A-8EFD-384EE7DA48ED}" srcOrd="0" destOrd="2" presId="urn:microsoft.com/office/officeart/2005/8/layout/list1"/>
    <dgm:cxn modelId="{11477772-221F-4554-97A5-4F1A41EFDBD3}" srcId="{DC932F80-63F6-48AD-B34E-CCDE2ED331AA}" destId="{54CD9B0E-545C-416E-9DB9-6D24AB93D480}" srcOrd="0" destOrd="0" parTransId="{F70CB6B5-5583-4E9E-B647-F7E695877085}" sibTransId="{D316BD89-9D49-43FA-960F-2A99AD039D61}"/>
    <dgm:cxn modelId="{748E1921-2DDE-472E-B4FA-44D226AB0B61}" type="presOf" srcId="{9B68E661-A92F-4540-A23C-3003911142F7}" destId="{2098818E-936F-424D-BEF2-3609F4996C35}" srcOrd="0" destOrd="0" presId="urn:microsoft.com/office/officeart/2005/8/layout/list1"/>
    <dgm:cxn modelId="{CD99CD05-1D23-4D5D-8B05-E7EFB2BE9C3F}" srcId="{9B68E661-A92F-4540-A23C-3003911142F7}" destId="{DC932F80-63F6-48AD-B34E-CCDE2ED331AA}" srcOrd="0" destOrd="0" parTransId="{493A96F7-FB17-48FE-9290-1F37C8C2DB89}" sibTransId="{5E931CFD-7893-4EA1-BBB0-7CCD5BB25AB6}"/>
    <dgm:cxn modelId="{A3170638-5EA8-4068-A014-975B6E85DFB9}" type="presOf" srcId="{A6455DF7-E7FA-4F87-9D40-6883CC0BE129}" destId="{31EBF46F-DE16-4F6A-8EFD-384EE7DA48ED}" srcOrd="0" destOrd="1" presId="urn:microsoft.com/office/officeart/2005/8/layout/list1"/>
    <dgm:cxn modelId="{AB7C3C0E-5DF4-4344-8C41-914BE6711C88}" type="presOf" srcId="{DC932F80-63F6-48AD-B34E-CCDE2ED331AA}" destId="{1868CCFB-BF40-4F23-907D-05CBAB3C2746}" srcOrd="0" destOrd="0" presId="urn:microsoft.com/office/officeart/2005/8/layout/list1"/>
    <dgm:cxn modelId="{E1AC2830-FAD0-4C86-BF1E-78311F89C862}" type="presOf" srcId="{54CD9B0E-545C-416E-9DB9-6D24AB93D480}" destId="{31EBF46F-DE16-4F6A-8EFD-384EE7DA48ED}" srcOrd="0" destOrd="0" presId="urn:microsoft.com/office/officeart/2005/8/layout/list1"/>
    <dgm:cxn modelId="{36E07917-6B84-40B0-BB3C-02B48E56ADC2}" type="presOf" srcId="{DC932F80-63F6-48AD-B34E-CCDE2ED331AA}" destId="{83F372FF-131C-4A04-9C31-730815E27BC4}" srcOrd="1" destOrd="0" presId="urn:microsoft.com/office/officeart/2005/8/layout/list1"/>
    <dgm:cxn modelId="{A45EADA0-BBE5-42D2-9382-D72BDED66390}" srcId="{DC932F80-63F6-48AD-B34E-CCDE2ED331AA}" destId="{A6455DF7-E7FA-4F87-9D40-6883CC0BE129}" srcOrd="1" destOrd="0" parTransId="{04713AD0-1107-4E77-9963-A79D7EC36ADA}" sibTransId="{4F057E76-7707-44E9-8F77-57B8E6E85D20}"/>
    <dgm:cxn modelId="{C2B8AEF2-AEDE-4D77-8E5D-0CAEBCA675D2}" srcId="{DC932F80-63F6-48AD-B34E-CCDE2ED331AA}" destId="{CE2E2EF6-0F4F-4BEF-ACB4-291CC3662063}" srcOrd="2" destOrd="0" parTransId="{1761396A-5A45-4404-A78F-E723C8E3F051}" sibTransId="{31771031-746B-45E7-8804-DFA0363AD882}"/>
    <dgm:cxn modelId="{F494BAC7-5552-43A7-8B1A-A914E67ACFFC}" type="presParOf" srcId="{2098818E-936F-424D-BEF2-3609F4996C35}" destId="{F10F9AFE-2612-4FFA-9BE0-4C10353252ED}" srcOrd="0" destOrd="0" presId="urn:microsoft.com/office/officeart/2005/8/layout/list1"/>
    <dgm:cxn modelId="{976A73E6-7380-4C82-B8F8-11A13F5A88ED}" type="presParOf" srcId="{F10F9AFE-2612-4FFA-9BE0-4C10353252ED}" destId="{1868CCFB-BF40-4F23-907D-05CBAB3C2746}" srcOrd="0" destOrd="0" presId="urn:microsoft.com/office/officeart/2005/8/layout/list1"/>
    <dgm:cxn modelId="{DD3DDF7D-1280-423B-A40D-D356141B0C13}" type="presParOf" srcId="{F10F9AFE-2612-4FFA-9BE0-4C10353252ED}" destId="{83F372FF-131C-4A04-9C31-730815E27BC4}" srcOrd="1" destOrd="0" presId="urn:microsoft.com/office/officeart/2005/8/layout/list1"/>
    <dgm:cxn modelId="{D999B0AF-B018-4559-96A3-22BB32F80A49}" type="presParOf" srcId="{2098818E-936F-424D-BEF2-3609F4996C35}" destId="{EC5FD2B9-3E6D-4863-8BB1-6C19A354D64A}" srcOrd="1" destOrd="0" presId="urn:microsoft.com/office/officeart/2005/8/layout/list1"/>
    <dgm:cxn modelId="{4F1B17FF-80C9-4781-877A-89D3F112BCA0}" type="presParOf" srcId="{2098818E-936F-424D-BEF2-3609F4996C35}" destId="{31EBF46F-DE16-4F6A-8EFD-384EE7DA48ED}"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485F27-B88E-44ED-B69E-9EBCBE0AF36B}" type="doc">
      <dgm:prSet loTypeId="urn:microsoft.com/office/officeart/2005/8/layout/balance1" loCatId="relationship" qsTypeId="urn:microsoft.com/office/officeart/2005/8/quickstyle/simple2" qsCatId="simple" csTypeId="urn:microsoft.com/office/officeart/2005/8/colors/colorful1#2" csCatId="colorful" phldr="1"/>
      <dgm:spPr/>
      <dgm:t>
        <a:bodyPr/>
        <a:lstStyle/>
        <a:p>
          <a:endParaRPr kumimoji="1" lang="ja-JP" altLang="en-US"/>
        </a:p>
      </dgm:t>
    </dgm:pt>
    <dgm:pt modelId="{3756F116-15D5-41DC-8206-12CDF312DF5F}">
      <dgm:prSet phldrT="[テキスト]"/>
      <dgm:spPr/>
      <dgm:t>
        <a:bodyPr/>
        <a:lstStyle/>
        <a:p>
          <a:r>
            <a:rPr kumimoji="1" lang="ja-JP" altLang="en-US" dirty="0" smtClean="0"/>
            <a:t>理想</a:t>
          </a:r>
          <a:endParaRPr kumimoji="1" lang="ja-JP" altLang="en-US" dirty="0"/>
        </a:p>
      </dgm:t>
    </dgm:pt>
    <dgm:pt modelId="{6C1FD07E-2F5F-41DC-B846-030E97DD8E79}" type="parTrans" cxnId="{690AE9F3-2F7C-4830-BCEC-235F42E387C6}">
      <dgm:prSet/>
      <dgm:spPr/>
      <dgm:t>
        <a:bodyPr/>
        <a:lstStyle/>
        <a:p>
          <a:endParaRPr kumimoji="1" lang="ja-JP" altLang="en-US"/>
        </a:p>
      </dgm:t>
    </dgm:pt>
    <dgm:pt modelId="{82221A11-2DE8-4C57-A251-671C4F3FF10F}" type="sibTrans" cxnId="{690AE9F3-2F7C-4830-BCEC-235F42E387C6}">
      <dgm:prSet/>
      <dgm:spPr/>
      <dgm:t>
        <a:bodyPr/>
        <a:lstStyle/>
        <a:p>
          <a:endParaRPr kumimoji="1" lang="ja-JP" altLang="en-US"/>
        </a:p>
      </dgm:t>
    </dgm:pt>
    <dgm:pt modelId="{ADE8A752-9266-49B7-AD3C-48167915C24F}">
      <dgm:prSet phldrT="[テキスト]"/>
      <dgm:spPr/>
      <dgm:t>
        <a:bodyPr/>
        <a:lstStyle/>
        <a:p>
          <a:r>
            <a:rPr lang="ja-JP" dirty="0" smtClean="0"/>
            <a:t>不断の実践</a:t>
          </a:r>
          <a:endParaRPr kumimoji="1" lang="ja-JP" altLang="en-US" dirty="0"/>
        </a:p>
      </dgm:t>
    </dgm:pt>
    <dgm:pt modelId="{6CFBAA42-6B16-40AB-B580-64B9DCA2F8DA}" type="parTrans" cxnId="{2BE301C1-3D7C-44C2-9AE9-A503DD81883E}">
      <dgm:prSet/>
      <dgm:spPr/>
      <dgm:t>
        <a:bodyPr/>
        <a:lstStyle/>
        <a:p>
          <a:endParaRPr kumimoji="1" lang="ja-JP" altLang="en-US"/>
        </a:p>
      </dgm:t>
    </dgm:pt>
    <dgm:pt modelId="{E965AE39-F42E-4462-87E1-7C54194D31EA}" type="sibTrans" cxnId="{2BE301C1-3D7C-44C2-9AE9-A503DD81883E}">
      <dgm:prSet/>
      <dgm:spPr/>
      <dgm:t>
        <a:bodyPr/>
        <a:lstStyle/>
        <a:p>
          <a:endParaRPr kumimoji="1" lang="ja-JP" altLang="en-US"/>
        </a:p>
      </dgm:t>
    </dgm:pt>
    <dgm:pt modelId="{47E68D6D-D85A-4076-91E9-F95AAE28FD2B}">
      <dgm:prSet phldrT="[テキスト]"/>
      <dgm:spPr/>
      <dgm:t>
        <a:bodyPr/>
        <a:lstStyle/>
        <a:p>
          <a:r>
            <a:rPr lang="ja-JP" dirty="0" smtClean="0"/>
            <a:t>教職員の間で</a:t>
          </a:r>
          <a:r>
            <a:rPr lang="ja-JP" altLang="en-US" dirty="0" smtClean="0"/>
            <a:t>障壁の</a:t>
          </a:r>
          <a:r>
            <a:rPr lang="ja-JP" dirty="0" smtClean="0"/>
            <a:t>認識</a:t>
          </a:r>
          <a:r>
            <a:rPr lang="ja-JP" altLang="en-US" dirty="0" smtClean="0"/>
            <a:t>を共有</a:t>
          </a:r>
          <a:endParaRPr kumimoji="1" lang="ja-JP" altLang="en-US" dirty="0"/>
        </a:p>
      </dgm:t>
    </dgm:pt>
    <dgm:pt modelId="{BA513414-998A-4E0E-9C49-406716A60655}" type="parTrans" cxnId="{04A1E9EE-5E1D-4BF9-B862-4FC7E6BCF580}">
      <dgm:prSet/>
      <dgm:spPr/>
      <dgm:t>
        <a:bodyPr/>
        <a:lstStyle/>
        <a:p>
          <a:endParaRPr kumimoji="1" lang="ja-JP" altLang="en-US"/>
        </a:p>
      </dgm:t>
    </dgm:pt>
    <dgm:pt modelId="{9EE813A7-C510-46AA-9F83-F3F82B32CBC2}" type="sibTrans" cxnId="{04A1E9EE-5E1D-4BF9-B862-4FC7E6BCF580}">
      <dgm:prSet/>
      <dgm:spPr/>
      <dgm:t>
        <a:bodyPr/>
        <a:lstStyle/>
        <a:p>
          <a:endParaRPr kumimoji="1" lang="ja-JP" altLang="en-US"/>
        </a:p>
      </dgm:t>
    </dgm:pt>
    <dgm:pt modelId="{429471D6-EFDD-4E18-AE20-291222FA3F82}">
      <dgm:prSet phldrT="[テキスト]"/>
      <dgm:spPr/>
      <dgm:t>
        <a:bodyPr/>
        <a:lstStyle/>
        <a:p>
          <a:r>
            <a:rPr lang="ja-JP" dirty="0" smtClean="0"/>
            <a:t>教員「個人」への支援の問題</a:t>
          </a:r>
          <a:r>
            <a:rPr lang="ja-JP" altLang="en-US" dirty="0" smtClean="0"/>
            <a:t>という誤解</a:t>
          </a:r>
          <a:endParaRPr kumimoji="1" lang="ja-JP" altLang="en-US" dirty="0"/>
        </a:p>
      </dgm:t>
    </dgm:pt>
    <dgm:pt modelId="{9F956175-10E2-4EA6-BCD7-E7C57E205432}" type="parTrans" cxnId="{9447580E-7E6F-43CE-BC83-90722AE4C6B8}">
      <dgm:prSet/>
      <dgm:spPr/>
      <dgm:t>
        <a:bodyPr/>
        <a:lstStyle/>
        <a:p>
          <a:endParaRPr kumimoji="1" lang="ja-JP" altLang="en-US"/>
        </a:p>
      </dgm:t>
    </dgm:pt>
    <dgm:pt modelId="{C1640650-D279-44A8-92CA-2571EE0A4F82}" type="sibTrans" cxnId="{9447580E-7E6F-43CE-BC83-90722AE4C6B8}">
      <dgm:prSet/>
      <dgm:spPr/>
      <dgm:t>
        <a:bodyPr/>
        <a:lstStyle/>
        <a:p>
          <a:endParaRPr kumimoji="1" lang="ja-JP" altLang="en-US"/>
        </a:p>
      </dgm:t>
    </dgm:pt>
    <dgm:pt modelId="{ACCB84D9-A49A-49FF-AC59-7A47773C8D66}">
      <dgm:prSet phldrT="[テキスト]"/>
      <dgm:spPr/>
      <dgm:t>
        <a:bodyPr/>
        <a:lstStyle/>
        <a:p>
          <a:r>
            <a:rPr lang="ja-JP" dirty="0" smtClean="0"/>
            <a:t>合理的配慮の求めにくさ</a:t>
          </a:r>
          <a:endParaRPr kumimoji="1" lang="ja-JP" altLang="en-US" dirty="0"/>
        </a:p>
      </dgm:t>
    </dgm:pt>
    <dgm:pt modelId="{E7664805-91D4-4F35-B4E2-BC0C3C4CF070}" type="parTrans" cxnId="{6D93EAB6-4DCC-4AC2-8265-D5901C019636}">
      <dgm:prSet/>
      <dgm:spPr/>
      <dgm:t>
        <a:bodyPr/>
        <a:lstStyle/>
        <a:p>
          <a:endParaRPr kumimoji="1" lang="ja-JP" altLang="en-US"/>
        </a:p>
      </dgm:t>
    </dgm:pt>
    <dgm:pt modelId="{D72F8B8F-F062-4468-9AD6-FA7143329B7C}" type="sibTrans" cxnId="{6D93EAB6-4DCC-4AC2-8265-D5901C019636}">
      <dgm:prSet/>
      <dgm:spPr/>
      <dgm:t>
        <a:bodyPr/>
        <a:lstStyle/>
        <a:p>
          <a:endParaRPr kumimoji="1" lang="ja-JP" altLang="en-US"/>
        </a:p>
      </dgm:t>
    </dgm:pt>
    <dgm:pt modelId="{CA2DF4B4-B73A-4814-840D-5318AF5ECCBC}">
      <dgm:prSet phldrT="[テキスト]"/>
      <dgm:spPr/>
      <dgm:t>
        <a:bodyPr/>
        <a:lstStyle/>
        <a:p>
          <a:r>
            <a:rPr lang="ja-JP" dirty="0" smtClean="0"/>
            <a:t>概念の理解・認識のギャップ</a:t>
          </a:r>
          <a:endParaRPr kumimoji="1" lang="ja-JP" altLang="en-US" dirty="0"/>
        </a:p>
      </dgm:t>
    </dgm:pt>
    <dgm:pt modelId="{4D95CD37-CF7F-4F7D-97BD-7B8CA0BA5502}" type="parTrans" cxnId="{EDB08644-6256-4E01-B3A0-22C50CF2FA84}">
      <dgm:prSet/>
      <dgm:spPr/>
      <dgm:t>
        <a:bodyPr/>
        <a:lstStyle/>
        <a:p>
          <a:endParaRPr kumimoji="1" lang="ja-JP" altLang="en-US"/>
        </a:p>
      </dgm:t>
    </dgm:pt>
    <dgm:pt modelId="{A5C4273B-BAC2-4761-9FC1-1FC562328BB2}" type="sibTrans" cxnId="{EDB08644-6256-4E01-B3A0-22C50CF2FA84}">
      <dgm:prSet/>
      <dgm:spPr/>
      <dgm:t>
        <a:bodyPr/>
        <a:lstStyle/>
        <a:p>
          <a:endParaRPr kumimoji="1" lang="ja-JP" altLang="en-US"/>
        </a:p>
      </dgm:t>
    </dgm:pt>
    <dgm:pt modelId="{76B2C0D8-83F4-4B04-B236-F6DD3AD9D930}">
      <dgm:prSet phldrT="[テキスト]"/>
      <dgm:spPr/>
      <dgm:t>
        <a:bodyPr/>
        <a:lstStyle/>
        <a:p>
          <a:r>
            <a:rPr kumimoji="1" lang="ja-JP" altLang="en-US" dirty="0" smtClean="0"/>
            <a:t>現実</a:t>
          </a:r>
          <a:endParaRPr kumimoji="1" lang="ja-JP" altLang="en-US" dirty="0"/>
        </a:p>
      </dgm:t>
    </dgm:pt>
    <dgm:pt modelId="{D4DC9A5C-5554-4179-84DF-6E0760C6D049}" type="sibTrans" cxnId="{E590B5DD-BB64-41ED-9132-F2D55E54298D}">
      <dgm:prSet/>
      <dgm:spPr/>
      <dgm:t>
        <a:bodyPr/>
        <a:lstStyle/>
        <a:p>
          <a:endParaRPr kumimoji="1" lang="ja-JP" altLang="en-US"/>
        </a:p>
      </dgm:t>
    </dgm:pt>
    <dgm:pt modelId="{C7DF6433-D035-45CA-B731-C6390E3348FD}" type="parTrans" cxnId="{E590B5DD-BB64-41ED-9132-F2D55E54298D}">
      <dgm:prSet/>
      <dgm:spPr/>
      <dgm:t>
        <a:bodyPr/>
        <a:lstStyle/>
        <a:p>
          <a:endParaRPr kumimoji="1" lang="ja-JP" altLang="en-US"/>
        </a:p>
      </dgm:t>
    </dgm:pt>
    <dgm:pt modelId="{A0616534-258F-4F06-B151-9E6469CE0283}" type="pres">
      <dgm:prSet presAssocID="{C0485F27-B88E-44ED-B69E-9EBCBE0AF36B}" presName="outerComposite" presStyleCnt="0">
        <dgm:presLayoutVars>
          <dgm:chMax val="2"/>
          <dgm:animLvl val="lvl"/>
          <dgm:resizeHandles val="exact"/>
        </dgm:presLayoutVars>
      </dgm:prSet>
      <dgm:spPr/>
      <dgm:t>
        <a:bodyPr/>
        <a:lstStyle/>
        <a:p>
          <a:endParaRPr kumimoji="1" lang="ja-JP" altLang="en-US"/>
        </a:p>
      </dgm:t>
    </dgm:pt>
    <dgm:pt modelId="{9C43F7E5-DC43-4411-8A84-3C9EDC4A6845}" type="pres">
      <dgm:prSet presAssocID="{C0485F27-B88E-44ED-B69E-9EBCBE0AF36B}" presName="dummyMaxCanvas" presStyleCnt="0"/>
      <dgm:spPr/>
    </dgm:pt>
    <dgm:pt modelId="{66AE838F-374A-43EE-AA17-B14D73241619}" type="pres">
      <dgm:prSet presAssocID="{C0485F27-B88E-44ED-B69E-9EBCBE0AF36B}" presName="parentComposite" presStyleCnt="0"/>
      <dgm:spPr/>
    </dgm:pt>
    <dgm:pt modelId="{183144D5-673B-42E6-BF0B-766EE890ED93}" type="pres">
      <dgm:prSet presAssocID="{C0485F27-B88E-44ED-B69E-9EBCBE0AF36B}" presName="parent1" presStyleLbl="alignAccFollowNode1" presStyleIdx="0" presStyleCnt="4">
        <dgm:presLayoutVars>
          <dgm:chMax val="4"/>
        </dgm:presLayoutVars>
      </dgm:prSet>
      <dgm:spPr/>
      <dgm:t>
        <a:bodyPr/>
        <a:lstStyle/>
        <a:p>
          <a:endParaRPr kumimoji="1" lang="ja-JP" altLang="en-US"/>
        </a:p>
      </dgm:t>
    </dgm:pt>
    <dgm:pt modelId="{7F861113-B8D4-4113-8B3E-AFC4F0E09F04}" type="pres">
      <dgm:prSet presAssocID="{C0485F27-B88E-44ED-B69E-9EBCBE0AF36B}" presName="parent2" presStyleLbl="alignAccFollowNode1" presStyleIdx="1" presStyleCnt="4">
        <dgm:presLayoutVars>
          <dgm:chMax val="4"/>
        </dgm:presLayoutVars>
      </dgm:prSet>
      <dgm:spPr/>
      <dgm:t>
        <a:bodyPr/>
        <a:lstStyle/>
        <a:p>
          <a:endParaRPr kumimoji="1" lang="ja-JP" altLang="en-US"/>
        </a:p>
      </dgm:t>
    </dgm:pt>
    <dgm:pt modelId="{B62DA7F4-423F-4993-A732-D782223B30C1}" type="pres">
      <dgm:prSet presAssocID="{C0485F27-B88E-44ED-B69E-9EBCBE0AF36B}" presName="childrenComposite" presStyleCnt="0"/>
      <dgm:spPr/>
    </dgm:pt>
    <dgm:pt modelId="{C2762851-EFF8-4E94-8189-A99ADE885E60}" type="pres">
      <dgm:prSet presAssocID="{C0485F27-B88E-44ED-B69E-9EBCBE0AF36B}" presName="dummyMaxCanvas_ChildArea" presStyleCnt="0"/>
      <dgm:spPr/>
    </dgm:pt>
    <dgm:pt modelId="{D34555A9-E564-47C5-97EA-8071F95EBF2B}" type="pres">
      <dgm:prSet presAssocID="{C0485F27-B88E-44ED-B69E-9EBCBE0AF36B}" presName="fulcrum" presStyleLbl="alignAccFollowNode1" presStyleIdx="2" presStyleCnt="4"/>
      <dgm:spPr/>
    </dgm:pt>
    <dgm:pt modelId="{B6AFA44E-0CC5-4BB9-BB1F-02BD3401C669}" type="pres">
      <dgm:prSet presAssocID="{C0485F27-B88E-44ED-B69E-9EBCBE0AF36B}" presName="balance_23" presStyleLbl="alignAccFollowNode1" presStyleIdx="3" presStyleCnt="4" custScaleX="181831">
        <dgm:presLayoutVars>
          <dgm:bulletEnabled val="1"/>
        </dgm:presLayoutVars>
      </dgm:prSet>
      <dgm:spPr/>
    </dgm:pt>
    <dgm:pt modelId="{2510B1E6-763B-442F-8896-CF6BCD2CA1C8}" type="pres">
      <dgm:prSet presAssocID="{C0485F27-B88E-44ED-B69E-9EBCBE0AF36B}" presName="right_23_1" presStyleLbl="node1" presStyleIdx="0" presStyleCnt="5" custScaleX="127246">
        <dgm:presLayoutVars>
          <dgm:bulletEnabled val="1"/>
        </dgm:presLayoutVars>
      </dgm:prSet>
      <dgm:spPr/>
      <dgm:t>
        <a:bodyPr/>
        <a:lstStyle/>
        <a:p>
          <a:endParaRPr kumimoji="1" lang="ja-JP" altLang="en-US"/>
        </a:p>
      </dgm:t>
    </dgm:pt>
    <dgm:pt modelId="{F4F88C93-7F88-4181-867F-1FB48C752D0B}" type="pres">
      <dgm:prSet presAssocID="{C0485F27-B88E-44ED-B69E-9EBCBE0AF36B}" presName="right_23_2" presStyleLbl="node1" presStyleIdx="1" presStyleCnt="5" custScaleX="129268">
        <dgm:presLayoutVars>
          <dgm:bulletEnabled val="1"/>
        </dgm:presLayoutVars>
      </dgm:prSet>
      <dgm:spPr/>
      <dgm:t>
        <a:bodyPr/>
        <a:lstStyle/>
        <a:p>
          <a:endParaRPr kumimoji="1" lang="ja-JP" altLang="en-US"/>
        </a:p>
      </dgm:t>
    </dgm:pt>
    <dgm:pt modelId="{990CA519-7A96-4E48-889A-802840FD0D3F}" type="pres">
      <dgm:prSet presAssocID="{C0485F27-B88E-44ED-B69E-9EBCBE0AF36B}" presName="right_23_3" presStyleLbl="node1" presStyleIdx="2" presStyleCnt="5" custScaleX="131380">
        <dgm:presLayoutVars>
          <dgm:bulletEnabled val="1"/>
        </dgm:presLayoutVars>
      </dgm:prSet>
      <dgm:spPr/>
      <dgm:t>
        <a:bodyPr/>
        <a:lstStyle/>
        <a:p>
          <a:endParaRPr kumimoji="1" lang="ja-JP" altLang="en-US"/>
        </a:p>
      </dgm:t>
    </dgm:pt>
    <dgm:pt modelId="{90FB1697-0C81-459B-8D09-91E8432C498A}" type="pres">
      <dgm:prSet presAssocID="{C0485F27-B88E-44ED-B69E-9EBCBE0AF36B}" presName="left_23_1" presStyleLbl="node1" presStyleIdx="3" presStyleCnt="5" custScaleX="134382">
        <dgm:presLayoutVars>
          <dgm:bulletEnabled val="1"/>
        </dgm:presLayoutVars>
      </dgm:prSet>
      <dgm:spPr/>
      <dgm:t>
        <a:bodyPr/>
        <a:lstStyle/>
        <a:p>
          <a:endParaRPr kumimoji="1" lang="ja-JP" altLang="en-US"/>
        </a:p>
      </dgm:t>
    </dgm:pt>
    <dgm:pt modelId="{249A236B-C9E3-4B54-890A-9BC156C78139}" type="pres">
      <dgm:prSet presAssocID="{C0485F27-B88E-44ED-B69E-9EBCBE0AF36B}" presName="left_23_2" presStyleLbl="node1" presStyleIdx="4" presStyleCnt="5" custScaleX="132572">
        <dgm:presLayoutVars>
          <dgm:bulletEnabled val="1"/>
        </dgm:presLayoutVars>
      </dgm:prSet>
      <dgm:spPr/>
      <dgm:t>
        <a:bodyPr/>
        <a:lstStyle/>
        <a:p>
          <a:endParaRPr kumimoji="1" lang="ja-JP" altLang="en-US"/>
        </a:p>
      </dgm:t>
    </dgm:pt>
  </dgm:ptLst>
  <dgm:cxnLst>
    <dgm:cxn modelId="{690AE9F3-2F7C-4830-BCEC-235F42E387C6}" srcId="{C0485F27-B88E-44ED-B69E-9EBCBE0AF36B}" destId="{3756F116-15D5-41DC-8206-12CDF312DF5F}" srcOrd="0" destOrd="0" parTransId="{6C1FD07E-2F5F-41DC-B846-030E97DD8E79}" sibTransId="{82221A11-2DE8-4C57-A251-671C4F3FF10F}"/>
    <dgm:cxn modelId="{ECFB8A42-118C-4CAD-8B48-AB5419FA62F6}" type="presOf" srcId="{CA2DF4B4-B73A-4814-840D-5318AF5ECCBC}" destId="{990CA519-7A96-4E48-889A-802840FD0D3F}" srcOrd="0" destOrd="0" presId="urn:microsoft.com/office/officeart/2005/8/layout/balance1"/>
    <dgm:cxn modelId="{60C76E7B-3488-4C5F-9A17-DCA468AD0819}" type="presOf" srcId="{ACCB84D9-A49A-49FF-AC59-7A47773C8D66}" destId="{F4F88C93-7F88-4181-867F-1FB48C752D0B}" srcOrd="0" destOrd="0" presId="urn:microsoft.com/office/officeart/2005/8/layout/balance1"/>
    <dgm:cxn modelId="{E178D1FC-0D6E-4BAC-ABA7-76ED921E8D95}" type="presOf" srcId="{47E68D6D-D85A-4076-91E9-F95AAE28FD2B}" destId="{249A236B-C9E3-4B54-890A-9BC156C78139}" srcOrd="0" destOrd="0" presId="urn:microsoft.com/office/officeart/2005/8/layout/balance1"/>
    <dgm:cxn modelId="{8098E4E4-42AF-46E3-A15C-295DCCBDFF8C}" type="presOf" srcId="{429471D6-EFDD-4E18-AE20-291222FA3F82}" destId="{2510B1E6-763B-442F-8896-CF6BCD2CA1C8}" srcOrd="0" destOrd="0" presId="urn:microsoft.com/office/officeart/2005/8/layout/balance1"/>
    <dgm:cxn modelId="{E590B5DD-BB64-41ED-9132-F2D55E54298D}" srcId="{C0485F27-B88E-44ED-B69E-9EBCBE0AF36B}" destId="{76B2C0D8-83F4-4B04-B236-F6DD3AD9D930}" srcOrd="1" destOrd="0" parTransId="{C7DF6433-D035-45CA-B731-C6390E3348FD}" sibTransId="{D4DC9A5C-5554-4179-84DF-6E0760C6D049}"/>
    <dgm:cxn modelId="{04A1E9EE-5E1D-4BF9-B862-4FC7E6BCF580}" srcId="{3756F116-15D5-41DC-8206-12CDF312DF5F}" destId="{47E68D6D-D85A-4076-91E9-F95AAE28FD2B}" srcOrd="1" destOrd="0" parTransId="{BA513414-998A-4E0E-9C49-406716A60655}" sibTransId="{9EE813A7-C510-46AA-9F83-F3F82B32CBC2}"/>
    <dgm:cxn modelId="{EDB08644-6256-4E01-B3A0-22C50CF2FA84}" srcId="{76B2C0D8-83F4-4B04-B236-F6DD3AD9D930}" destId="{CA2DF4B4-B73A-4814-840D-5318AF5ECCBC}" srcOrd="2" destOrd="0" parTransId="{4D95CD37-CF7F-4F7D-97BD-7B8CA0BA5502}" sibTransId="{A5C4273B-BAC2-4761-9FC1-1FC562328BB2}"/>
    <dgm:cxn modelId="{9447580E-7E6F-43CE-BC83-90722AE4C6B8}" srcId="{76B2C0D8-83F4-4B04-B236-F6DD3AD9D930}" destId="{429471D6-EFDD-4E18-AE20-291222FA3F82}" srcOrd="0" destOrd="0" parTransId="{9F956175-10E2-4EA6-BCD7-E7C57E205432}" sibTransId="{C1640650-D279-44A8-92CA-2571EE0A4F82}"/>
    <dgm:cxn modelId="{53F8CAFC-47C5-441A-8664-8BAFDBD6DC76}" type="presOf" srcId="{76B2C0D8-83F4-4B04-B236-F6DD3AD9D930}" destId="{7F861113-B8D4-4113-8B3E-AFC4F0E09F04}" srcOrd="0" destOrd="0" presId="urn:microsoft.com/office/officeart/2005/8/layout/balance1"/>
    <dgm:cxn modelId="{AD36AEB5-E0CD-4C0C-B9AB-786A54060810}" type="presOf" srcId="{ADE8A752-9266-49B7-AD3C-48167915C24F}" destId="{90FB1697-0C81-459B-8D09-91E8432C498A}" srcOrd="0" destOrd="0" presId="urn:microsoft.com/office/officeart/2005/8/layout/balance1"/>
    <dgm:cxn modelId="{2BE301C1-3D7C-44C2-9AE9-A503DD81883E}" srcId="{3756F116-15D5-41DC-8206-12CDF312DF5F}" destId="{ADE8A752-9266-49B7-AD3C-48167915C24F}" srcOrd="0" destOrd="0" parTransId="{6CFBAA42-6B16-40AB-B580-64B9DCA2F8DA}" sibTransId="{E965AE39-F42E-4462-87E1-7C54194D31EA}"/>
    <dgm:cxn modelId="{20955376-37C0-470B-8F5C-5245C2A5C15F}" type="presOf" srcId="{C0485F27-B88E-44ED-B69E-9EBCBE0AF36B}" destId="{A0616534-258F-4F06-B151-9E6469CE0283}" srcOrd="0" destOrd="0" presId="urn:microsoft.com/office/officeart/2005/8/layout/balance1"/>
    <dgm:cxn modelId="{6D93EAB6-4DCC-4AC2-8265-D5901C019636}" srcId="{76B2C0D8-83F4-4B04-B236-F6DD3AD9D930}" destId="{ACCB84D9-A49A-49FF-AC59-7A47773C8D66}" srcOrd="1" destOrd="0" parTransId="{E7664805-91D4-4F35-B4E2-BC0C3C4CF070}" sibTransId="{D72F8B8F-F062-4468-9AD6-FA7143329B7C}"/>
    <dgm:cxn modelId="{0B493B29-E098-482D-BE12-6E6081216CB9}" type="presOf" srcId="{3756F116-15D5-41DC-8206-12CDF312DF5F}" destId="{183144D5-673B-42E6-BF0B-766EE890ED93}" srcOrd="0" destOrd="0" presId="urn:microsoft.com/office/officeart/2005/8/layout/balance1"/>
    <dgm:cxn modelId="{EEE61D97-F954-4301-A4EA-2C8B4E730CDD}" type="presParOf" srcId="{A0616534-258F-4F06-B151-9E6469CE0283}" destId="{9C43F7E5-DC43-4411-8A84-3C9EDC4A6845}" srcOrd="0" destOrd="0" presId="urn:microsoft.com/office/officeart/2005/8/layout/balance1"/>
    <dgm:cxn modelId="{E7617084-6FFD-4272-ACDE-3CA4F1B3277A}" type="presParOf" srcId="{A0616534-258F-4F06-B151-9E6469CE0283}" destId="{66AE838F-374A-43EE-AA17-B14D73241619}" srcOrd="1" destOrd="0" presId="urn:microsoft.com/office/officeart/2005/8/layout/balance1"/>
    <dgm:cxn modelId="{4526C811-7BF6-46B6-95C8-49B9B4F07140}" type="presParOf" srcId="{66AE838F-374A-43EE-AA17-B14D73241619}" destId="{183144D5-673B-42E6-BF0B-766EE890ED93}" srcOrd="0" destOrd="0" presId="urn:microsoft.com/office/officeart/2005/8/layout/balance1"/>
    <dgm:cxn modelId="{BDE86DE6-113A-4124-8AFD-2C0E184E3FEE}" type="presParOf" srcId="{66AE838F-374A-43EE-AA17-B14D73241619}" destId="{7F861113-B8D4-4113-8B3E-AFC4F0E09F04}" srcOrd="1" destOrd="0" presId="urn:microsoft.com/office/officeart/2005/8/layout/balance1"/>
    <dgm:cxn modelId="{184BEC4A-B6F6-4D7C-920A-6891E5B22B2B}" type="presParOf" srcId="{A0616534-258F-4F06-B151-9E6469CE0283}" destId="{B62DA7F4-423F-4993-A732-D782223B30C1}" srcOrd="2" destOrd="0" presId="urn:microsoft.com/office/officeart/2005/8/layout/balance1"/>
    <dgm:cxn modelId="{446E0794-D27B-48EC-B78C-7C5CCA6CAC12}" type="presParOf" srcId="{B62DA7F4-423F-4993-A732-D782223B30C1}" destId="{C2762851-EFF8-4E94-8189-A99ADE885E60}" srcOrd="0" destOrd="0" presId="urn:microsoft.com/office/officeart/2005/8/layout/balance1"/>
    <dgm:cxn modelId="{326AB522-D442-4129-9B55-12719224B8E3}" type="presParOf" srcId="{B62DA7F4-423F-4993-A732-D782223B30C1}" destId="{D34555A9-E564-47C5-97EA-8071F95EBF2B}" srcOrd="1" destOrd="0" presId="urn:microsoft.com/office/officeart/2005/8/layout/balance1"/>
    <dgm:cxn modelId="{59273D70-CE9B-4175-9814-67C0C12037ED}" type="presParOf" srcId="{B62DA7F4-423F-4993-A732-D782223B30C1}" destId="{B6AFA44E-0CC5-4BB9-BB1F-02BD3401C669}" srcOrd="2" destOrd="0" presId="urn:microsoft.com/office/officeart/2005/8/layout/balance1"/>
    <dgm:cxn modelId="{BE31C652-987D-4341-B260-B3B56C1D5BD2}" type="presParOf" srcId="{B62DA7F4-423F-4993-A732-D782223B30C1}" destId="{2510B1E6-763B-442F-8896-CF6BCD2CA1C8}" srcOrd="3" destOrd="0" presId="urn:microsoft.com/office/officeart/2005/8/layout/balance1"/>
    <dgm:cxn modelId="{84B97D93-13AB-477D-9BA0-93A7BC7DDD4A}" type="presParOf" srcId="{B62DA7F4-423F-4993-A732-D782223B30C1}" destId="{F4F88C93-7F88-4181-867F-1FB48C752D0B}" srcOrd="4" destOrd="0" presId="urn:microsoft.com/office/officeart/2005/8/layout/balance1"/>
    <dgm:cxn modelId="{5FBBCDFD-56EA-43FC-95A4-90B67716A421}" type="presParOf" srcId="{B62DA7F4-423F-4993-A732-D782223B30C1}" destId="{990CA519-7A96-4E48-889A-802840FD0D3F}" srcOrd="5" destOrd="0" presId="urn:microsoft.com/office/officeart/2005/8/layout/balance1"/>
    <dgm:cxn modelId="{7D0356A7-DFB5-4AE3-8CD2-8C0E1A677674}" type="presParOf" srcId="{B62DA7F4-423F-4993-A732-D782223B30C1}" destId="{90FB1697-0C81-459B-8D09-91E8432C498A}" srcOrd="6" destOrd="0" presId="urn:microsoft.com/office/officeart/2005/8/layout/balance1"/>
    <dgm:cxn modelId="{5EA72267-E9BA-4711-A5CA-D0F3AB55E0B0}" type="presParOf" srcId="{B62DA7F4-423F-4993-A732-D782223B30C1}" destId="{249A236B-C9E3-4B54-890A-9BC156C78139}" srcOrd="7" destOrd="0" presId="urn:microsoft.com/office/officeart/2005/8/layout/balanc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EBF46F-DE16-4F6A-8EFD-384EE7DA48ED}">
      <dsp:nvSpPr>
        <dsp:cNvPr id="0" name=""/>
        <dsp:cNvSpPr/>
      </dsp:nvSpPr>
      <dsp:spPr>
        <a:xfrm>
          <a:off x="0" y="464566"/>
          <a:ext cx="7512496" cy="3655665"/>
        </a:xfrm>
        <a:prstGeom prst="rect">
          <a:avLst/>
        </a:prstGeom>
        <a:solidFill>
          <a:schemeClr val="lt1">
            <a:alpha val="90000"/>
            <a:hueOff val="0"/>
            <a:satOff val="0"/>
            <a:lumOff val="0"/>
            <a:alphaOff val="0"/>
          </a:schemeClr>
        </a:solidFill>
        <a:ln w="1905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053" tIns="458216" rIns="583053" bIns="156464" numCol="1" spcCol="1270" anchor="t" anchorCtr="0">
          <a:noAutofit/>
        </a:bodyPr>
        <a:lstStyle/>
        <a:p>
          <a:pPr marL="228600" lvl="1" indent="-228600" algn="l" defTabSz="977900">
            <a:lnSpc>
              <a:spcPct val="90000"/>
            </a:lnSpc>
            <a:spcBef>
              <a:spcPct val="0"/>
            </a:spcBef>
            <a:spcAft>
              <a:spcPct val="15000"/>
            </a:spcAft>
            <a:buChar char="••"/>
          </a:pPr>
          <a:r>
            <a:rPr lang="ja-JP" sz="2200" kern="1200" dirty="0" smtClean="0"/>
            <a:t>障害のある教員にとって既知の情報</a:t>
          </a:r>
          <a:endParaRPr kumimoji="1" lang="ja-JP" altLang="en-US" sz="2200" kern="1200" dirty="0"/>
        </a:p>
        <a:p>
          <a:pPr marL="228600" lvl="1" indent="-228600" algn="l" defTabSz="977900">
            <a:lnSpc>
              <a:spcPct val="90000"/>
            </a:lnSpc>
            <a:spcBef>
              <a:spcPct val="0"/>
            </a:spcBef>
            <a:spcAft>
              <a:spcPct val="15000"/>
            </a:spcAft>
            <a:buChar char="••"/>
          </a:pPr>
          <a:r>
            <a:rPr lang="ja-JP" sz="2200" kern="1200" dirty="0" smtClean="0"/>
            <a:t>教育現場全体としてはまだ的確な理解はな</a:t>
          </a:r>
          <a:r>
            <a:rPr lang="ja-JP" altLang="en-US" sz="2200" kern="1200" dirty="0" smtClean="0"/>
            <a:t>い</a:t>
          </a:r>
          <a:endParaRPr kumimoji="1" lang="ja-JP" altLang="en-US" sz="2200" kern="1200" dirty="0"/>
        </a:p>
        <a:p>
          <a:pPr marL="228600" lvl="1" indent="-228600" algn="l" defTabSz="977900">
            <a:lnSpc>
              <a:spcPct val="90000"/>
            </a:lnSpc>
            <a:spcBef>
              <a:spcPct val="0"/>
            </a:spcBef>
            <a:spcAft>
              <a:spcPct val="15000"/>
            </a:spcAft>
            <a:buChar char="••"/>
          </a:pPr>
          <a:r>
            <a:rPr lang="ja-JP" sz="2200" kern="1200" dirty="0" smtClean="0"/>
            <a:t>障害のある教員と管理職や同僚教員との間に温度差が見られる</a:t>
          </a:r>
          <a:endParaRPr kumimoji="1" lang="ja-JP" altLang="en-US" sz="2200" kern="1200" dirty="0"/>
        </a:p>
      </dsp:txBody>
      <dsp:txXfrm>
        <a:off x="0" y="464566"/>
        <a:ext cx="7512496" cy="3655665"/>
      </dsp:txXfrm>
    </dsp:sp>
    <dsp:sp modelId="{83F372FF-131C-4A04-9C31-730815E27BC4}">
      <dsp:nvSpPr>
        <dsp:cNvPr id="0" name=""/>
        <dsp:cNvSpPr/>
      </dsp:nvSpPr>
      <dsp:spPr>
        <a:xfrm>
          <a:off x="375624" y="69923"/>
          <a:ext cx="5258747" cy="649440"/>
        </a:xfrm>
        <a:prstGeom prst="roundRect">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8768" tIns="0" rIns="198768" bIns="0" numCol="1" spcCol="1270" anchor="ctr" anchorCtr="0">
          <a:noAutofit/>
        </a:bodyPr>
        <a:lstStyle/>
        <a:p>
          <a:pPr lvl="0" algn="l" defTabSz="977900">
            <a:lnSpc>
              <a:spcPct val="90000"/>
            </a:lnSpc>
            <a:spcBef>
              <a:spcPct val="0"/>
            </a:spcBef>
            <a:spcAft>
              <a:spcPct val="35000"/>
            </a:spcAft>
          </a:pPr>
          <a:r>
            <a:rPr kumimoji="1" lang="ja-JP" altLang="en-US" sz="2200" kern="1200" dirty="0" smtClean="0"/>
            <a:t>理解・認識のギャップ</a:t>
          </a:r>
          <a:endParaRPr kumimoji="1" lang="ja-JP" altLang="en-US" sz="2200" kern="1200" dirty="0"/>
        </a:p>
      </dsp:txBody>
      <dsp:txXfrm>
        <a:off x="375624" y="69923"/>
        <a:ext cx="5258747" cy="6494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EBF46F-DE16-4F6A-8EFD-384EE7DA48ED}">
      <dsp:nvSpPr>
        <dsp:cNvPr id="0" name=""/>
        <dsp:cNvSpPr/>
      </dsp:nvSpPr>
      <dsp:spPr>
        <a:xfrm>
          <a:off x="0" y="843367"/>
          <a:ext cx="7512496" cy="3157165"/>
        </a:xfrm>
        <a:prstGeom prst="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053" tIns="395732" rIns="583053" bIns="135128" numCol="1" spcCol="1270" anchor="t" anchorCtr="0">
          <a:noAutofit/>
        </a:bodyPr>
        <a:lstStyle/>
        <a:p>
          <a:pPr marL="171450" lvl="1" indent="-171450" algn="l" defTabSz="844550">
            <a:lnSpc>
              <a:spcPct val="90000"/>
            </a:lnSpc>
            <a:spcBef>
              <a:spcPct val="0"/>
            </a:spcBef>
            <a:spcAft>
              <a:spcPct val="15000"/>
            </a:spcAft>
            <a:buChar char="••"/>
          </a:pPr>
          <a:r>
            <a:rPr lang="ja-JP" altLang="en-US" sz="1900" kern="1200" dirty="0" smtClean="0"/>
            <a:t>合理的配慮を</a:t>
          </a:r>
          <a:r>
            <a:rPr lang="ja-JP" sz="1900" kern="1200" dirty="0" smtClean="0"/>
            <a:t>要求するかどうかは、状況に即して判断される</a:t>
          </a:r>
          <a:endParaRPr kumimoji="1" lang="ja-JP" altLang="en-US" sz="1900" kern="1200" dirty="0"/>
        </a:p>
        <a:p>
          <a:pPr marL="171450" lvl="1" indent="-171450" algn="l" defTabSz="844550">
            <a:lnSpc>
              <a:spcPct val="90000"/>
            </a:lnSpc>
            <a:spcBef>
              <a:spcPct val="0"/>
            </a:spcBef>
            <a:spcAft>
              <a:spcPct val="15000"/>
            </a:spcAft>
            <a:buChar char="••"/>
          </a:pPr>
          <a:r>
            <a:rPr lang="ja-JP" sz="1900" kern="1200" dirty="0" smtClean="0"/>
            <a:t>理念や制度では割り切れない現実も</a:t>
          </a:r>
          <a:endParaRPr kumimoji="1" lang="ja-JP" altLang="en-US" sz="1900" kern="1200" dirty="0"/>
        </a:p>
        <a:p>
          <a:pPr marL="171450" lvl="1" indent="-171450" algn="l" defTabSz="844550">
            <a:lnSpc>
              <a:spcPct val="90000"/>
            </a:lnSpc>
            <a:spcBef>
              <a:spcPct val="0"/>
            </a:spcBef>
            <a:spcAft>
              <a:spcPct val="15000"/>
            </a:spcAft>
            <a:buChar char="••"/>
          </a:pPr>
          <a:r>
            <a:rPr lang="ja-JP" altLang="en-US" sz="1900" kern="1200" dirty="0" smtClean="0"/>
            <a:t>「</a:t>
          </a:r>
          <a:r>
            <a:rPr lang="ja-JP" sz="1900" kern="1200" dirty="0" smtClean="0"/>
            <a:t>配慮」を求めることを自粛させうる様々な不可視の要因が存在する</a:t>
          </a:r>
          <a:endParaRPr kumimoji="1" lang="ja-JP" altLang="en-US" sz="1900" kern="1200" dirty="0"/>
        </a:p>
      </dsp:txBody>
      <dsp:txXfrm>
        <a:off x="0" y="843367"/>
        <a:ext cx="7512496" cy="3157165"/>
      </dsp:txXfrm>
    </dsp:sp>
    <dsp:sp modelId="{83F372FF-131C-4A04-9C31-730815E27BC4}">
      <dsp:nvSpPr>
        <dsp:cNvPr id="0" name=""/>
        <dsp:cNvSpPr/>
      </dsp:nvSpPr>
      <dsp:spPr>
        <a:xfrm>
          <a:off x="375624" y="341313"/>
          <a:ext cx="5258747" cy="5608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8768" tIns="0" rIns="198768" bIns="0" numCol="1" spcCol="1270" anchor="ctr" anchorCtr="0">
          <a:noAutofit/>
        </a:bodyPr>
        <a:lstStyle/>
        <a:p>
          <a:pPr lvl="0" algn="l" defTabSz="844550">
            <a:lnSpc>
              <a:spcPct val="90000"/>
            </a:lnSpc>
            <a:spcBef>
              <a:spcPct val="0"/>
            </a:spcBef>
            <a:spcAft>
              <a:spcPct val="35000"/>
            </a:spcAft>
          </a:pPr>
          <a:r>
            <a:rPr kumimoji="1" lang="ja-JP" altLang="en-US" sz="1900" kern="1200" dirty="0" smtClean="0"/>
            <a:t>要求しにくさ</a:t>
          </a:r>
          <a:endParaRPr kumimoji="1" lang="ja-JP" altLang="en-US" sz="1900" kern="1200" dirty="0"/>
        </a:p>
      </dsp:txBody>
      <dsp:txXfrm>
        <a:off x="375624" y="341313"/>
        <a:ext cx="5258747" cy="5608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EBF46F-DE16-4F6A-8EFD-384EE7DA48ED}">
      <dsp:nvSpPr>
        <dsp:cNvPr id="0" name=""/>
        <dsp:cNvSpPr/>
      </dsp:nvSpPr>
      <dsp:spPr>
        <a:xfrm>
          <a:off x="0" y="374441"/>
          <a:ext cx="7512496" cy="3745790"/>
        </a:xfrm>
        <a:prstGeom prst="rect">
          <a:avLst/>
        </a:prstGeom>
        <a:solidFill>
          <a:schemeClr val="lt1">
            <a:alpha val="90000"/>
            <a:hueOff val="0"/>
            <a:satOff val="0"/>
            <a:lumOff val="0"/>
            <a:alphaOff val="0"/>
          </a:schemeClr>
        </a:solidFill>
        <a:ln w="1905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053" tIns="395732" rIns="583053" bIns="135128" numCol="1" spcCol="1270" anchor="t" anchorCtr="0">
          <a:noAutofit/>
        </a:bodyPr>
        <a:lstStyle/>
        <a:p>
          <a:pPr marL="171450" lvl="1" indent="-171450" algn="l" defTabSz="844550">
            <a:lnSpc>
              <a:spcPct val="90000"/>
            </a:lnSpc>
            <a:spcBef>
              <a:spcPct val="0"/>
            </a:spcBef>
            <a:spcAft>
              <a:spcPct val="15000"/>
            </a:spcAft>
            <a:buChar char="••"/>
          </a:pPr>
          <a:r>
            <a:rPr lang="ja-JP" altLang="en-US" sz="1900" kern="1200" dirty="0" smtClean="0"/>
            <a:t>障害を持つ教員が</a:t>
          </a:r>
          <a:r>
            <a:rPr lang="ja-JP" sz="1900" kern="1200" dirty="0" smtClean="0"/>
            <a:t>「何らかの配慮や支援をしてあげる対象」として客体化され</a:t>
          </a:r>
          <a:r>
            <a:rPr lang="ja-JP" altLang="en-US" sz="1900" kern="1200" dirty="0" smtClean="0"/>
            <a:t>る</a:t>
          </a:r>
          <a:endParaRPr kumimoji="1" lang="ja-JP" altLang="en-US" sz="1900" kern="1200" dirty="0"/>
        </a:p>
        <a:p>
          <a:pPr marL="171450" lvl="1" indent="-171450" algn="l" defTabSz="844550">
            <a:lnSpc>
              <a:spcPct val="90000"/>
            </a:lnSpc>
            <a:spcBef>
              <a:spcPct val="0"/>
            </a:spcBef>
            <a:spcAft>
              <a:spcPct val="15000"/>
            </a:spcAft>
            <a:buChar char="••"/>
          </a:pPr>
          <a:r>
            <a:rPr lang="ja-JP" sz="1900" kern="1200" dirty="0" smtClean="0"/>
            <a:t>一人ひとりの働きやすさが損なわれてしまう可能性</a:t>
          </a:r>
          <a:endParaRPr kumimoji="1" lang="ja-JP" altLang="en-US" sz="1900" kern="1200" dirty="0"/>
        </a:p>
        <a:p>
          <a:pPr marL="171450" lvl="1" indent="-171450" algn="l" defTabSz="844550">
            <a:lnSpc>
              <a:spcPct val="90000"/>
            </a:lnSpc>
            <a:spcBef>
              <a:spcPct val="0"/>
            </a:spcBef>
            <a:spcAft>
              <a:spcPct val="15000"/>
            </a:spcAft>
            <a:buChar char="••"/>
          </a:pPr>
          <a:r>
            <a:rPr lang="ja-JP" sz="1900" kern="1200" dirty="0" smtClean="0"/>
            <a:t>一人一人の職業人としての専門性や個性を十分に尊重するということが軽んじられる</a:t>
          </a:r>
          <a:r>
            <a:rPr lang="ja-JP" altLang="en-US" sz="1900" kern="1200" dirty="0" smtClean="0"/>
            <a:t>危険性</a:t>
          </a:r>
          <a:endParaRPr kumimoji="1" lang="ja-JP" altLang="en-US" sz="1900" kern="1200" dirty="0"/>
        </a:p>
      </dsp:txBody>
      <dsp:txXfrm>
        <a:off x="0" y="374441"/>
        <a:ext cx="7512496" cy="3745790"/>
      </dsp:txXfrm>
    </dsp:sp>
    <dsp:sp modelId="{83F372FF-131C-4A04-9C31-730815E27BC4}">
      <dsp:nvSpPr>
        <dsp:cNvPr id="0" name=""/>
        <dsp:cNvSpPr/>
      </dsp:nvSpPr>
      <dsp:spPr>
        <a:xfrm>
          <a:off x="375624" y="47000"/>
          <a:ext cx="5258747" cy="560880"/>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8768" tIns="0" rIns="198768" bIns="0" numCol="1" spcCol="1270" anchor="ctr" anchorCtr="0">
          <a:noAutofit/>
        </a:bodyPr>
        <a:lstStyle/>
        <a:p>
          <a:pPr lvl="0" algn="l" defTabSz="844550">
            <a:lnSpc>
              <a:spcPct val="90000"/>
            </a:lnSpc>
            <a:spcBef>
              <a:spcPct val="0"/>
            </a:spcBef>
            <a:spcAft>
              <a:spcPct val="35000"/>
            </a:spcAft>
          </a:pPr>
          <a:r>
            <a:rPr kumimoji="1" lang="ja-JP" altLang="en-US" sz="1900" kern="1200" dirty="0" smtClean="0"/>
            <a:t>新たな問題</a:t>
          </a:r>
          <a:endParaRPr kumimoji="1" lang="ja-JP" altLang="en-US" sz="1900" kern="1200" dirty="0"/>
        </a:p>
      </dsp:txBody>
      <dsp:txXfrm>
        <a:off x="375624" y="47000"/>
        <a:ext cx="5258747" cy="56088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3144D5-673B-42E6-BF0B-766EE890ED93}">
      <dsp:nvSpPr>
        <dsp:cNvPr id="0" name=""/>
        <dsp:cNvSpPr/>
      </dsp:nvSpPr>
      <dsp:spPr>
        <a:xfrm>
          <a:off x="1506136" y="0"/>
          <a:ext cx="1629346" cy="905192"/>
        </a:xfrm>
        <a:prstGeom prst="roundRect">
          <a:avLst>
            <a:gd name="adj" fmla="val 10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kumimoji="1" lang="ja-JP" altLang="en-US" sz="3700" kern="1200" dirty="0" smtClean="0"/>
            <a:t>理想</a:t>
          </a:r>
          <a:endParaRPr kumimoji="1" lang="ja-JP" altLang="en-US" sz="3700" kern="1200" dirty="0"/>
        </a:p>
      </dsp:txBody>
      <dsp:txXfrm>
        <a:off x="1506136" y="0"/>
        <a:ext cx="1629346" cy="905192"/>
      </dsp:txXfrm>
    </dsp:sp>
    <dsp:sp modelId="{7F861113-B8D4-4113-8B3E-AFC4F0E09F04}">
      <dsp:nvSpPr>
        <dsp:cNvPr id="0" name=""/>
        <dsp:cNvSpPr/>
      </dsp:nvSpPr>
      <dsp:spPr>
        <a:xfrm>
          <a:off x="3859637" y="0"/>
          <a:ext cx="1629346" cy="905192"/>
        </a:xfrm>
        <a:prstGeom prst="roundRect">
          <a:avLst>
            <a:gd name="adj" fmla="val 10000"/>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kumimoji="1" lang="ja-JP" altLang="en-US" sz="3700" kern="1200" dirty="0" smtClean="0"/>
            <a:t>現実</a:t>
          </a:r>
          <a:endParaRPr kumimoji="1" lang="ja-JP" altLang="en-US" sz="3700" kern="1200" dirty="0"/>
        </a:p>
      </dsp:txBody>
      <dsp:txXfrm>
        <a:off x="3859637" y="0"/>
        <a:ext cx="1629346" cy="905192"/>
      </dsp:txXfrm>
    </dsp:sp>
    <dsp:sp modelId="{D34555A9-E564-47C5-97EA-8071F95EBF2B}">
      <dsp:nvSpPr>
        <dsp:cNvPr id="0" name=""/>
        <dsp:cNvSpPr/>
      </dsp:nvSpPr>
      <dsp:spPr>
        <a:xfrm>
          <a:off x="3158112" y="3847068"/>
          <a:ext cx="678894" cy="678894"/>
        </a:xfrm>
        <a:prstGeom prst="triangle">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AFA44E-0CC5-4BB9-BB1F-02BD3401C669}">
      <dsp:nvSpPr>
        <dsp:cNvPr id="0" name=""/>
        <dsp:cNvSpPr/>
      </dsp:nvSpPr>
      <dsp:spPr>
        <a:xfrm rot="240000">
          <a:off x="1460254" y="3556154"/>
          <a:ext cx="4074610" cy="284924"/>
        </a:xfrm>
        <a:prstGeom prst="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10B1E6-763B-442F-8896-CF6BCD2CA1C8}">
      <dsp:nvSpPr>
        <dsp:cNvPr id="0" name=""/>
        <dsp:cNvSpPr/>
      </dsp:nvSpPr>
      <dsp:spPr>
        <a:xfrm rot="240000">
          <a:off x="3676891" y="2859843"/>
          <a:ext cx="2085356" cy="72528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ja-JP" sz="1600" kern="1200" dirty="0" smtClean="0"/>
            <a:t>教員「個人」への支援の問題</a:t>
          </a:r>
          <a:r>
            <a:rPr lang="ja-JP" altLang="en-US" sz="1600" kern="1200" dirty="0" smtClean="0"/>
            <a:t>という誤解</a:t>
          </a:r>
          <a:endParaRPr kumimoji="1" lang="ja-JP" altLang="en-US" sz="1600" kern="1200" dirty="0"/>
        </a:p>
      </dsp:txBody>
      <dsp:txXfrm rot="240000">
        <a:off x="3676891" y="2859843"/>
        <a:ext cx="2085356" cy="725284"/>
      </dsp:txXfrm>
    </dsp:sp>
    <dsp:sp modelId="{F4F88C93-7F88-4181-867F-1FB48C752D0B}">
      <dsp:nvSpPr>
        <dsp:cNvPr id="0" name=""/>
        <dsp:cNvSpPr/>
      </dsp:nvSpPr>
      <dsp:spPr>
        <a:xfrm rot="240000">
          <a:off x="3718674" y="2046362"/>
          <a:ext cx="2119466" cy="72289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ja-JP" sz="1600" kern="1200" dirty="0" smtClean="0"/>
            <a:t>合理的配慮の求めにくさ</a:t>
          </a:r>
          <a:endParaRPr kumimoji="1" lang="ja-JP" altLang="en-US" sz="1600" kern="1200" dirty="0"/>
        </a:p>
      </dsp:txBody>
      <dsp:txXfrm rot="240000">
        <a:off x="3718674" y="2046362"/>
        <a:ext cx="2119466" cy="722899"/>
      </dsp:txXfrm>
    </dsp:sp>
    <dsp:sp modelId="{990CA519-7A96-4E48-889A-802840FD0D3F}">
      <dsp:nvSpPr>
        <dsp:cNvPr id="0" name=""/>
        <dsp:cNvSpPr/>
      </dsp:nvSpPr>
      <dsp:spPr>
        <a:xfrm rot="240000">
          <a:off x="3759697" y="1251038"/>
          <a:ext cx="2155094" cy="72040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ja-JP" sz="1600" kern="1200" dirty="0" smtClean="0"/>
            <a:t>概念の理解・認識のギャップ</a:t>
          </a:r>
          <a:endParaRPr kumimoji="1" lang="ja-JP" altLang="en-US" sz="1600" kern="1200" dirty="0"/>
        </a:p>
      </dsp:txBody>
      <dsp:txXfrm rot="240000">
        <a:off x="3759697" y="1251038"/>
        <a:ext cx="2155094" cy="720407"/>
      </dsp:txXfrm>
    </dsp:sp>
    <dsp:sp modelId="{90FB1697-0C81-459B-8D09-91E8432C498A}">
      <dsp:nvSpPr>
        <dsp:cNvPr id="0" name=""/>
        <dsp:cNvSpPr/>
      </dsp:nvSpPr>
      <dsp:spPr>
        <a:xfrm rot="240000">
          <a:off x="1285830" y="2701117"/>
          <a:ext cx="2205736" cy="71686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ja-JP" sz="1600" kern="1200" dirty="0" smtClean="0"/>
            <a:t>不断の実践</a:t>
          </a:r>
          <a:endParaRPr kumimoji="1" lang="ja-JP" altLang="en-US" sz="1600" kern="1200" dirty="0"/>
        </a:p>
      </dsp:txBody>
      <dsp:txXfrm rot="240000">
        <a:off x="1285830" y="2701117"/>
        <a:ext cx="2205736" cy="716866"/>
      </dsp:txXfrm>
    </dsp:sp>
    <dsp:sp modelId="{249A236B-C9E3-4B54-890A-9BC156C78139}">
      <dsp:nvSpPr>
        <dsp:cNvPr id="0" name=""/>
        <dsp:cNvSpPr/>
      </dsp:nvSpPr>
      <dsp:spPr>
        <a:xfrm rot="240000">
          <a:off x="1359935" y="1885376"/>
          <a:ext cx="2175202" cy="71900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ja-JP" sz="1600" kern="1200" dirty="0" smtClean="0"/>
            <a:t>教職員の間で</a:t>
          </a:r>
          <a:r>
            <a:rPr lang="ja-JP" altLang="en-US" sz="1600" kern="1200" dirty="0" smtClean="0"/>
            <a:t>障壁の</a:t>
          </a:r>
          <a:r>
            <a:rPr lang="ja-JP" sz="1600" kern="1200" dirty="0" smtClean="0"/>
            <a:t>認識</a:t>
          </a:r>
          <a:r>
            <a:rPr lang="ja-JP" altLang="en-US" sz="1600" kern="1200" dirty="0" smtClean="0"/>
            <a:t>を共有</a:t>
          </a:r>
          <a:endParaRPr kumimoji="1" lang="ja-JP" altLang="en-US" sz="1600" kern="1200" dirty="0"/>
        </a:p>
      </dsp:txBody>
      <dsp:txXfrm rot="240000">
        <a:off x="1359935" y="1885376"/>
        <a:ext cx="2175202" cy="71900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400800" y="6355080"/>
            <a:ext cx="2286000" cy="365760"/>
          </a:xfrm>
        </p:spPr>
        <p:txBody>
          <a:bodyPr/>
          <a:lstStyle>
            <a:lvl1pPr>
              <a:defRPr sz="1400"/>
            </a:lvl1pPr>
          </a:lstStyle>
          <a:p>
            <a:fld id="{951636EF-C853-4988-8173-DA4F70DA2DD8}" type="datetimeFigureOut">
              <a:rPr kumimoji="1" lang="ja-JP" altLang="en-US" smtClean="0"/>
              <a:pPr/>
              <a:t>2015/10/26</a:t>
            </a:fld>
            <a:endParaRPr kumimoji="1" lang="ja-JP" altLang="en-US"/>
          </a:p>
        </p:txBody>
      </p:sp>
      <p:sp>
        <p:nvSpPr>
          <p:cNvPr id="17" name="フッター プレースホルダ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 28"/>
          <p:cNvSpPr>
            <a:spLocks noGrp="1"/>
          </p:cNvSpPr>
          <p:nvPr>
            <p:ph type="sldNum" sz="quarter" idx="12"/>
          </p:nvPr>
        </p:nvSpPr>
        <p:spPr>
          <a:xfrm>
            <a:off x="1216152" y="6355080"/>
            <a:ext cx="1219200" cy="365760"/>
          </a:xfrm>
        </p:spPr>
        <p:txBody>
          <a:bodyPr/>
          <a:lstStyle/>
          <a:p>
            <a:fld id="{44EEA635-E552-425C-A428-EAF24C28C750}"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457200" y="1219200"/>
            <a:ext cx="8229600"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2286000" cy="365760"/>
          </a:xfrm>
        </p:spPr>
        <p:txBody>
          <a:bodyPr/>
          <a:lstStyle/>
          <a:p>
            <a:fld id="{951636EF-C853-4988-8173-DA4F70DA2DD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 5"/>
          <p:cNvSpPr>
            <a:spLocks noGrp="1"/>
          </p:cNvSpPr>
          <p:nvPr>
            <p:ph type="sldNum" sz="quarter" idx="12"/>
          </p:nvPr>
        </p:nvSpPr>
        <p:spPr>
          <a:xfrm>
            <a:off x="1069848" y="6355080"/>
            <a:ext cx="1520952" cy="365760"/>
          </a:xfrm>
        </p:spPr>
        <p:txBody>
          <a:bodyPr/>
          <a:lstStyle/>
          <a:p>
            <a:fld id="{44EEA635-E552-425C-A428-EAF24C28C750}"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951636EF-C853-4988-8173-DA4F70DA2DD8}" type="datetimeFigureOut">
              <a:rPr kumimoji="1" lang="ja-JP" altLang="en-US" smtClean="0"/>
              <a:pPr/>
              <a:t>2015/10/26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4EEA635-E552-425C-A428-EAF24C28C750}"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51636EF-C853-4988-8173-DA4F70DA2DD8}" type="datetimeFigureOut">
              <a:rPr kumimoji="1" lang="ja-JP" altLang="en-US" smtClean="0"/>
              <a:pPr/>
              <a:t>2015/10/26</a:t>
            </a:fld>
            <a:endParaRPr kumimoji="1" lang="ja-JP" altLang="en-US"/>
          </a:p>
        </p:txBody>
      </p:sp>
      <p:sp>
        <p:nvSpPr>
          <p:cNvPr id="3" name="フッター プレースホル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4EEA635-E552-425C-A428-EAF24C28C750}" type="slidenum">
              <a:rPr kumimoji="1" lang="ja-JP" altLang="en-US" smtClean="0"/>
              <a:pPr/>
              <a:t>&lt;#&gt;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a:t>障害のある教員の語りから浮かび上がる「合理的配慮」をめぐる課題</a:t>
            </a:r>
            <a:endParaRPr kumimoji="1" lang="ja-JP" altLang="en-US" dirty="0"/>
          </a:p>
        </p:txBody>
      </p:sp>
      <p:sp>
        <p:nvSpPr>
          <p:cNvPr id="3" name="サブタイトル 2"/>
          <p:cNvSpPr>
            <a:spLocks noGrp="1"/>
          </p:cNvSpPr>
          <p:nvPr>
            <p:ph type="subTitle" idx="1"/>
          </p:nvPr>
        </p:nvSpPr>
        <p:spPr>
          <a:xfrm>
            <a:off x="539552" y="5085184"/>
            <a:ext cx="7704856" cy="720080"/>
          </a:xfrm>
        </p:spPr>
        <p:txBody>
          <a:bodyPr>
            <a:normAutofit fontScale="85000" lnSpcReduction="20000"/>
          </a:bodyPr>
          <a:lstStyle/>
          <a:p>
            <a:r>
              <a:rPr lang="ja-JP" altLang="en-US" dirty="0"/>
              <a:t>松波 めぐみ </a:t>
            </a:r>
            <a:r>
              <a:rPr lang="en-US" altLang="ja-JP" dirty="0"/>
              <a:t>(</a:t>
            </a:r>
            <a:r>
              <a:rPr lang="ja-JP" altLang="en-US" dirty="0"/>
              <a:t>まつなみ めぐみ</a:t>
            </a:r>
            <a:r>
              <a:rPr lang="en-US" altLang="ja-JP" dirty="0"/>
              <a:t>) </a:t>
            </a:r>
            <a:r>
              <a:rPr lang="ja-JP" altLang="en-US" dirty="0"/>
              <a:t>（公財）世界人権問題研究センター</a:t>
            </a:r>
            <a:r>
              <a:rPr lang="ja-JP" altLang="en-US" dirty="0" smtClean="0"/>
              <a:t/>
            </a:r>
            <a:br>
              <a:rPr lang="ja-JP" altLang="en-US" dirty="0" smtClean="0"/>
            </a:br>
            <a:r>
              <a:rPr lang="ja-JP" altLang="en-US" dirty="0"/>
              <a:t>照山 絢子 </a:t>
            </a:r>
            <a:r>
              <a:rPr lang="en-US" altLang="ja-JP" dirty="0"/>
              <a:t>(</a:t>
            </a:r>
            <a:r>
              <a:rPr lang="ja-JP" altLang="en-US" dirty="0"/>
              <a:t>てるやま じゅんこ</a:t>
            </a:r>
            <a:r>
              <a:rPr lang="en-US" altLang="ja-JP" dirty="0"/>
              <a:t>) </a:t>
            </a:r>
            <a:r>
              <a:rPr lang="ja-JP" altLang="en-US" dirty="0"/>
              <a:t>筑波大学図書館情報メディア系</a:t>
            </a:r>
            <a:r>
              <a:rPr lang="ja-JP" altLang="en-US" dirty="0" smtClean="0"/>
              <a:t/>
            </a:r>
            <a:br>
              <a:rPr lang="ja-JP" altLang="en-US" dirty="0" smtClean="0"/>
            </a:br>
            <a:r>
              <a:rPr lang="ja-JP" altLang="en-US" dirty="0"/>
              <a:t>羽田野 真帆 </a:t>
            </a:r>
            <a:r>
              <a:rPr lang="en-US" altLang="ja-JP" dirty="0"/>
              <a:t>(</a:t>
            </a:r>
            <a:r>
              <a:rPr lang="ja-JP" altLang="en-US" dirty="0"/>
              <a:t>はたの </a:t>
            </a:r>
            <a:r>
              <a:rPr lang="ja-JP" altLang="en-US" dirty="0" err="1"/>
              <a:t>まほ</a:t>
            </a:r>
            <a:r>
              <a:rPr lang="en-US" altLang="ja-JP" dirty="0"/>
              <a:t>) </a:t>
            </a:r>
            <a:r>
              <a:rPr lang="ja-JP" altLang="en-US" dirty="0"/>
              <a:t>常葉大学健康プロデュース学部</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合理的配慮をめぐる論点③</a:t>
            </a:r>
            <a:endParaRPr kumimoji="1" lang="ja-JP" altLang="en-US" dirty="0"/>
          </a:p>
        </p:txBody>
      </p:sp>
      <p:sp>
        <p:nvSpPr>
          <p:cNvPr id="3" name="コンテンツ プレースホルダ 2"/>
          <p:cNvSpPr>
            <a:spLocks noGrp="1"/>
          </p:cNvSpPr>
          <p:nvPr>
            <p:ph sz="quarter" idx="1"/>
          </p:nvPr>
        </p:nvSpPr>
        <p:spPr/>
        <p:txBody>
          <a:bodyPr/>
          <a:lstStyle/>
          <a:p>
            <a:pPr marL="0" indent="0">
              <a:buNone/>
            </a:pPr>
            <a:r>
              <a:rPr lang="ja-JP" altLang="ja-JP" i="1" smtClean="0"/>
              <a:t>一番大きいのは、授業の中で受け持った子供たちに、必要な力を身につけさせるっていう、これが一番大きいですよね。だから、その上にたった上で初めて、「じゃあ障害者として、何ができるの」っていうことが前提になります。ですから、そういう意味では、</a:t>
            </a:r>
            <a:r>
              <a:rPr lang="ja-JP" altLang="ja-JP" i="1" u="sng" smtClean="0"/>
              <a:t>「障害者ありき」というよりは、まず、「教員としての、自分のありき」</a:t>
            </a:r>
            <a:r>
              <a:rPr lang="ja-JP" altLang="ja-JP" i="1" smtClean="0"/>
              <a:t>で。</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むすびにかえて</a:t>
            </a:r>
            <a:endParaRPr kumimoji="1" lang="ja-JP" altLang="en-US" dirty="0"/>
          </a:p>
        </p:txBody>
      </p:sp>
      <p:graphicFrame>
        <p:nvGraphicFramePr>
          <p:cNvPr id="4" name="コンテンツ プレースホルダ 3"/>
          <p:cNvGraphicFramePr>
            <a:graphicFrameLocks noGrp="1"/>
          </p:cNvGraphicFramePr>
          <p:nvPr>
            <p:ph sz="quarter" idx="1"/>
          </p:nvPr>
        </p:nvGraphicFramePr>
        <p:xfrm>
          <a:off x="1043608" y="1783357"/>
          <a:ext cx="699512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本報告の目的</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「障害のある教員」についての先行研究は少ない</a:t>
            </a:r>
            <a:endParaRPr kumimoji="1" lang="en-US" altLang="ja-JP" dirty="0" smtClean="0"/>
          </a:p>
          <a:p>
            <a:r>
              <a:rPr lang="ja-JP" altLang="ja-JP" dirty="0"/>
              <a:t>「教育」研究といえば障害児に焦点をあてるもの</a:t>
            </a:r>
            <a:endParaRPr kumimoji="1" lang="ja-JP" altLang="en-US" dirty="0"/>
          </a:p>
        </p:txBody>
      </p:sp>
      <p:sp>
        <p:nvSpPr>
          <p:cNvPr id="4" name="右矢印 3"/>
          <p:cNvSpPr/>
          <p:nvPr/>
        </p:nvSpPr>
        <p:spPr>
          <a:xfrm>
            <a:off x="755576" y="3645024"/>
            <a:ext cx="792088" cy="2016224"/>
          </a:xfrm>
          <a:prstGeom prst="rightArrow">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979712" y="3356992"/>
            <a:ext cx="6552728" cy="2448272"/>
          </a:xfrm>
          <a:prstGeom prst="roundRect">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400" dirty="0"/>
              <a:t>「障害のある教員」を対象とした</a:t>
            </a:r>
            <a:r>
              <a:rPr lang="ja-JP" altLang="ja-JP" sz="2400" dirty="0" smtClean="0"/>
              <a:t>研究</a:t>
            </a:r>
            <a:r>
              <a:rPr lang="ja-JP" altLang="en-US" sz="2400" dirty="0" smtClean="0"/>
              <a:t>の</a:t>
            </a:r>
            <a:r>
              <a:rPr lang="ja-JP" altLang="ja-JP" sz="2400" dirty="0" smtClean="0"/>
              <a:t>重要</a:t>
            </a:r>
            <a:r>
              <a:rPr lang="ja-JP" altLang="en-US" sz="2400" dirty="0" smtClean="0"/>
              <a:t>性</a:t>
            </a:r>
            <a:endParaRPr kumimoji="1" lang="ja-JP"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調査方法</a:t>
            </a:r>
            <a:endParaRPr kumimoji="1" lang="ja-JP" altLang="en-US" dirty="0"/>
          </a:p>
        </p:txBody>
      </p:sp>
      <p:sp>
        <p:nvSpPr>
          <p:cNvPr id="3" name="コンテンツ プレースホルダ 2"/>
          <p:cNvSpPr>
            <a:spLocks noGrp="1"/>
          </p:cNvSpPr>
          <p:nvPr>
            <p:ph sz="quarter" idx="1"/>
          </p:nvPr>
        </p:nvSpPr>
        <p:spPr/>
        <p:txBody>
          <a:bodyPr>
            <a:normAutofit fontScale="92500" lnSpcReduction="10000"/>
          </a:bodyPr>
          <a:lstStyle/>
          <a:p>
            <a:r>
              <a:rPr kumimoji="1" lang="ja-JP" altLang="en-US" dirty="0" smtClean="0"/>
              <a:t>インタビュー調査</a:t>
            </a:r>
            <a:endParaRPr kumimoji="1" lang="en-US" altLang="ja-JP" dirty="0" smtClean="0"/>
          </a:p>
          <a:p>
            <a:r>
              <a:rPr lang="en-US" altLang="ja-JP" dirty="0"/>
              <a:t>13</a:t>
            </a:r>
            <a:r>
              <a:rPr lang="ja-JP" altLang="en-US" dirty="0" smtClean="0"/>
              <a:t>名の障害を持つ教員を</a:t>
            </a:r>
            <a:r>
              <a:rPr lang="ja-JP" altLang="en-US" dirty="0" smtClean="0"/>
              <a:t>対象（教歴</a:t>
            </a:r>
            <a:r>
              <a:rPr lang="en-US" altLang="ja-JP" dirty="0" smtClean="0"/>
              <a:t>1</a:t>
            </a:r>
            <a:r>
              <a:rPr lang="ja-JP" altLang="en-US" dirty="0" smtClean="0"/>
              <a:t>－</a:t>
            </a:r>
            <a:r>
              <a:rPr lang="en-US" altLang="ja-JP" dirty="0" smtClean="0"/>
              <a:t>30</a:t>
            </a:r>
            <a:r>
              <a:rPr lang="ja-JP" altLang="en-US" dirty="0" smtClean="0"/>
              <a:t>年）</a:t>
            </a:r>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r>
              <a:rPr lang="ja-JP" altLang="en-US" dirty="0" smtClean="0"/>
              <a:t>今回は「合理的配慮」に関わる語りを分析</a:t>
            </a:r>
            <a:endParaRPr lang="en-US" altLang="ja-JP" dirty="0" smtClean="0"/>
          </a:p>
          <a:p>
            <a:pPr>
              <a:buNone/>
            </a:pPr>
            <a:endParaRPr kumimoji="1" lang="ja-JP" altLang="en-US" dirty="0"/>
          </a:p>
        </p:txBody>
      </p:sp>
      <p:graphicFrame>
        <p:nvGraphicFramePr>
          <p:cNvPr id="5" name="表 4"/>
          <p:cNvGraphicFramePr>
            <a:graphicFrameLocks noGrp="1"/>
          </p:cNvGraphicFramePr>
          <p:nvPr/>
        </p:nvGraphicFramePr>
        <p:xfrm>
          <a:off x="611560" y="2204864"/>
          <a:ext cx="7992890" cy="3433943"/>
        </p:xfrm>
        <a:graphic>
          <a:graphicData uri="http://schemas.openxmlformats.org/drawingml/2006/table">
            <a:tbl>
              <a:tblPr firstRow="1" bandRow="1">
                <a:tableStyleId>{5C22544A-7EE6-4342-B048-85BDC9FD1C3A}</a:tableStyleId>
              </a:tblPr>
              <a:tblGrid>
                <a:gridCol w="302761"/>
                <a:gridCol w="1937670"/>
                <a:gridCol w="2482639"/>
                <a:gridCol w="726626"/>
                <a:gridCol w="1607088"/>
                <a:gridCol w="936106"/>
              </a:tblGrid>
              <a:tr h="237626">
                <a:tc>
                  <a:txBody>
                    <a:bodyPr/>
                    <a:lstStyle/>
                    <a:p>
                      <a:endParaRPr kumimoji="1" lang="ja-JP" altLang="en-US" sz="900" dirty="0">
                        <a:latin typeface="+mn-ea"/>
                        <a:ea typeface="+mn-ea"/>
                      </a:endParaRPr>
                    </a:p>
                  </a:txBody>
                  <a:tcPr/>
                </a:tc>
                <a:tc>
                  <a:txBody>
                    <a:bodyPr/>
                    <a:lstStyle/>
                    <a:p>
                      <a:pPr algn="ctr"/>
                      <a:r>
                        <a:rPr kumimoji="1" lang="ja-JP" altLang="en-US" sz="900" dirty="0" smtClean="0">
                          <a:latin typeface="+mn-ea"/>
                          <a:ea typeface="+mn-ea"/>
                        </a:rPr>
                        <a:t>勤務先種別</a:t>
                      </a:r>
                      <a:endParaRPr kumimoji="1" lang="ja-JP" altLang="en-US" sz="900" dirty="0">
                        <a:latin typeface="+mn-ea"/>
                        <a:ea typeface="+mn-ea"/>
                      </a:endParaRPr>
                    </a:p>
                  </a:txBody>
                  <a:tcPr/>
                </a:tc>
                <a:tc>
                  <a:txBody>
                    <a:bodyPr/>
                    <a:lstStyle/>
                    <a:p>
                      <a:pPr algn="ctr"/>
                      <a:r>
                        <a:rPr kumimoji="1" lang="ja-JP" altLang="en-US" sz="900" dirty="0" smtClean="0">
                          <a:latin typeface="+mn-ea"/>
                          <a:ea typeface="+mn-ea"/>
                        </a:rPr>
                        <a:t>担当教科</a:t>
                      </a:r>
                      <a:endParaRPr kumimoji="1" lang="ja-JP" altLang="en-US" sz="900" dirty="0">
                        <a:latin typeface="+mn-ea"/>
                        <a:ea typeface="+mn-ea"/>
                      </a:endParaRPr>
                    </a:p>
                  </a:txBody>
                  <a:tcPr/>
                </a:tc>
                <a:tc>
                  <a:txBody>
                    <a:bodyPr/>
                    <a:lstStyle/>
                    <a:p>
                      <a:pPr algn="ctr"/>
                      <a:r>
                        <a:rPr kumimoji="1" lang="ja-JP" altLang="en-US" sz="900" dirty="0" smtClean="0">
                          <a:latin typeface="+mn-ea"/>
                          <a:ea typeface="+mn-ea"/>
                        </a:rPr>
                        <a:t>地域</a:t>
                      </a:r>
                      <a:endParaRPr kumimoji="1" lang="ja-JP" altLang="en-US" sz="900" dirty="0">
                        <a:latin typeface="+mn-ea"/>
                        <a:ea typeface="+mn-ea"/>
                      </a:endParaRPr>
                    </a:p>
                  </a:txBody>
                  <a:tcPr/>
                </a:tc>
                <a:tc>
                  <a:txBody>
                    <a:bodyPr/>
                    <a:lstStyle/>
                    <a:p>
                      <a:pPr algn="ctr"/>
                      <a:r>
                        <a:rPr kumimoji="1" lang="ja-JP" altLang="en-US" sz="900" dirty="0" smtClean="0">
                          <a:latin typeface="+mn-ea"/>
                          <a:ea typeface="+mn-ea"/>
                        </a:rPr>
                        <a:t>障害種別</a:t>
                      </a:r>
                      <a:endParaRPr kumimoji="1" lang="ja-JP" altLang="en-US" sz="900" dirty="0">
                        <a:latin typeface="+mn-ea"/>
                        <a:ea typeface="+mn-ea"/>
                      </a:endParaRPr>
                    </a:p>
                  </a:txBody>
                  <a:tcPr/>
                </a:tc>
                <a:tc>
                  <a:txBody>
                    <a:bodyPr/>
                    <a:lstStyle/>
                    <a:p>
                      <a:pPr algn="ctr"/>
                      <a:r>
                        <a:rPr kumimoji="1" lang="ja-JP" altLang="en-US" sz="900" dirty="0" smtClean="0">
                          <a:latin typeface="+mn-ea"/>
                          <a:ea typeface="+mn-ea"/>
                        </a:rPr>
                        <a:t>性別</a:t>
                      </a:r>
                      <a:endParaRPr kumimoji="1" lang="ja-JP" altLang="en-US" sz="900" dirty="0">
                        <a:latin typeface="+mn-ea"/>
                        <a:ea typeface="+mn-ea"/>
                      </a:endParaRPr>
                    </a:p>
                  </a:txBody>
                  <a:tcPr/>
                </a:tc>
              </a:tr>
              <a:tr h="237626">
                <a:tc>
                  <a:txBody>
                    <a:bodyPr/>
                    <a:lstStyle/>
                    <a:p>
                      <a:r>
                        <a:rPr kumimoji="1" lang="en-US" altLang="ja-JP" sz="900" dirty="0" smtClean="0">
                          <a:latin typeface="+mn-ea"/>
                          <a:ea typeface="+mn-ea"/>
                        </a:rPr>
                        <a:t>1</a:t>
                      </a:r>
                    </a:p>
                  </a:txBody>
                  <a:tcPr/>
                </a:tc>
                <a:tc>
                  <a:txBody>
                    <a:bodyPr/>
                    <a:lstStyle/>
                    <a:p>
                      <a:pPr algn="ctr" fontAlgn="ctr"/>
                      <a:r>
                        <a:rPr lang="ja-JP" altLang="en-US" sz="1100" b="0" i="0" u="none" strike="noStrike" dirty="0">
                          <a:solidFill>
                            <a:srgbClr val="000000"/>
                          </a:solidFill>
                          <a:latin typeface="+mn-ea"/>
                          <a:ea typeface="+mn-ea"/>
                        </a:rPr>
                        <a:t>高等学校</a:t>
                      </a:r>
                    </a:p>
                  </a:txBody>
                  <a:tcPr marL="9525" marR="9525" marT="9525" marB="0" anchor="ctr"/>
                </a:tc>
                <a:tc>
                  <a:txBody>
                    <a:bodyPr/>
                    <a:lstStyle/>
                    <a:p>
                      <a:pPr algn="ctr" fontAlgn="ctr"/>
                      <a:r>
                        <a:rPr lang="ja-JP" altLang="en-US" sz="1100" b="0" i="0" u="none" strike="noStrike" dirty="0">
                          <a:solidFill>
                            <a:srgbClr val="000000"/>
                          </a:solidFill>
                          <a:latin typeface="+mn-ea"/>
                          <a:ea typeface="+mn-ea"/>
                        </a:rPr>
                        <a:t>英語</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関西</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視覚障害</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2</a:t>
                      </a:r>
                      <a:endParaRPr kumimoji="1" lang="ja-JP" altLang="en-US" sz="900" dirty="0">
                        <a:latin typeface="+mn-ea"/>
                        <a:ea typeface="+mn-ea"/>
                      </a:endParaRPr>
                    </a:p>
                  </a:txBody>
                  <a:tcPr/>
                </a:tc>
                <a:tc>
                  <a:txBody>
                    <a:bodyPr/>
                    <a:lstStyle/>
                    <a:p>
                      <a:pPr algn="ctr" fontAlgn="ctr"/>
                      <a:r>
                        <a:rPr lang="ja-JP" altLang="en-US" sz="1100" b="0" i="0" u="none" strike="noStrike" dirty="0" smtClean="0">
                          <a:solidFill>
                            <a:srgbClr val="000000"/>
                          </a:solidFill>
                          <a:latin typeface="+mn-ea"/>
                          <a:ea typeface="+mn-ea"/>
                        </a:rPr>
                        <a:t>盲学校、養護学校（退職）</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国語</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関西</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視覚障害</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3</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聴覚特別支援学校（ろう学校）</a:t>
                      </a:r>
                    </a:p>
                  </a:txBody>
                  <a:tcPr marL="9525" marR="9525" marT="9525" marB="0" anchor="ctr"/>
                </a:tc>
                <a:tc>
                  <a:txBody>
                    <a:bodyPr/>
                    <a:lstStyle/>
                    <a:p>
                      <a:pPr algn="ctr" fontAlgn="ctr"/>
                      <a:r>
                        <a:rPr lang="ja-JP" altLang="en-US" sz="1100" b="0" i="0" u="none" strike="noStrike">
                          <a:solidFill>
                            <a:srgbClr val="000000"/>
                          </a:solidFill>
                          <a:latin typeface="+mn-ea"/>
                          <a:ea typeface="+mn-ea"/>
                        </a:rPr>
                        <a:t>体育</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関東</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a:solidFill>
                            <a:srgbClr val="000000"/>
                          </a:solidFill>
                          <a:latin typeface="+mn-ea"/>
                          <a:ea typeface="+mn-ea"/>
                        </a:rPr>
                        <a:t>聴覚障害（ろう）</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4</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聴覚特別支援学校（ろう学校）</a:t>
                      </a:r>
                    </a:p>
                  </a:txBody>
                  <a:tcPr marL="9525" marR="9525" marT="9525" marB="0" anchor="ctr"/>
                </a:tc>
                <a:tc>
                  <a:txBody>
                    <a:bodyPr/>
                    <a:lstStyle/>
                    <a:p>
                      <a:pPr algn="ctr" fontAlgn="ctr"/>
                      <a:r>
                        <a:rPr lang="ja-JP" altLang="en-US" sz="1100" b="0" i="0" u="none" strike="noStrike">
                          <a:solidFill>
                            <a:srgbClr val="000000"/>
                          </a:solidFill>
                          <a:latin typeface="+mn-ea"/>
                          <a:ea typeface="+mn-ea"/>
                        </a:rPr>
                        <a:t>国語</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関東</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a:solidFill>
                            <a:srgbClr val="000000"/>
                          </a:solidFill>
                          <a:latin typeface="+mn-ea"/>
                          <a:ea typeface="+mn-ea"/>
                        </a:rPr>
                        <a:t>聴覚障害（ろう）</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女</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5</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中学校</a:t>
                      </a:r>
                    </a:p>
                  </a:txBody>
                  <a:tcPr marL="9525" marR="9525" marT="9525" marB="0" anchor="ctr"/>
                </a:tc>
                <a:tc>
                  <a:txBody>
                    <a:bodyPr/>
                    <a:lstStyle/>
                    <a:p>
                      <a:pPr algn="ctr" fontAlgn="ctr"/>
                      <a:r>
                        <a:rPr lang="zh-CN" altLang="en-US" sz="1100" b="0" i="0" u="none" strike="noStrike">
                          <a:solidFill>
                            <a:srgbClr val="000000"/>
                          </a:solidFill>
                          <a:latin typeface="+mn-ea"/>
                          <a:ea typeface="+mn-ea"/>
                        </a:rPr>
                        <a:t>数学／特別支援学級担任</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東北</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a:solidFill>
                            <a:srgbClr val="000000"/>
                          </a:solidFill>
                          <a:latin typeface="+mn-ea"/>
                          <a:ea typeface="+mn-ea"/>
                        </a:rPr>
                        <a:t>脳性まひ</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6</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小学校</a:t>
                      </a:r>
                    </a:p>
                  </a:txBody>
                  <a:tcPr marL="9525" marR="9525" marT="9525" marB="0" anchor="ctr"/>
                </a:tc>
                <a:tc>
                  <a:txBody>
                    <a:bodyPr/>
                    <a:lstStyle/>
                    <a:p>
                      <a:pPr algn="ctr" fontAlgn="ctr"/>
                      <a:r>
                        <a:rPr lang="zh-TW" altLang="en-US" sz="1100" b="0" i="0" u="none" strike="noStrike" dirty="0">
                          <a:solidFill>
                            <a:srgbClr val="000000"/>
                          </a:solidFill>
                          <a:latin typeface="ＭＳ Ｐゴシック" pitchFamily="50" charset="-128"/>
                          <a:ea typeface="ＭＳ Ｐゴシック" pitchFamily="50" charset="-128"/>
                        </a:rPr>
                        <a:t>特別支援学級（情緒）担任</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関東</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zh-TW" altLang="en-US" sz="1100" b="0" i="0" u="none" strike="noStrike" dirty="0">
                          <a:solidFill>
                            <a:srgbClr val="000000"/>
                          </a:solidFill>
                          <a:latin typeface="ＭＳ Ｐゴシック" pitchFamily="50" charset="-128"/>
                          <a:ea typeface="ＭＳ Ｐゴシック" pitchFamily="50" charset="-128"/>
                        </a:rPr>
                        <a:t>聴覚障害（難聴）</a:t>
                      </a:r>
                    </a:p>
                  </a:txBody>
                  <a:tcPr marL="9525" marR="9525" marT="9525" marB="0" anchor="ctr"/>
                </a:tc>
                <a:tc>
                  <a:txBody>
                    <a:bodyPr/>
                    <a:lstStyle/>
                    <a:p>
                      <a:pPr algn="ctr" fontAlgn="ctr"/>
                      <a:r>
                        <a:rPr lang="ja-JP" altLang="en-US" sz="1100" b="0" i="0" u="none" strike="noStrike" dirty="0" smtClean="0">
                          <a:solidFill>
                            <a:srgbClr val="000000"/>
                          </a:solidFill>
                          <a:latin typeface="ＭＳ Ｐゴシック" pitchFamily="50" charset="-128"/>
                          <a:ea typeface="ＭＳ Ｐゴシック" pitchFamily="50" charset="-128"/>
                        </a:rPr>
                        <a:t>男</a:t>
                      </a:r>
                      <a:endParaRPr lang="zh-TW" altLang="en-US" sz="11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37626">
                <a:tc>
                  <a:txBody>
                    <a:bodyPr/>
                    <a:lstStyle/>
                    <a:p>
                      <a:r>
                        <a:rPr kumimoji="1" lang="en-US" altLang="ja-JP" sz="900" dirty="0" smtClean="0">
                          <a:latin typeface="+mn-ea"/>
                          <a:ea typeface="+mn-ea"/>
                        </a:rPr>
                        <a:t>7</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高等学校</a:t>
                      </a:r>
                    </a:p>
                  </a:txBody>
                  <a:tcPr marL="9525" marR="9525" marT="9525" marB="0" anchor="ctr"/>
                </a:tc>
                <a:tc>
                  <a:txBody>
                    <a:bodyPr/>
                    <a:lstStyle/>
                    <a:p>
                      <a:pPr algn="ctr" fontAlgn="ctr"/>
                      <a:r>
                        <a:rPr lang="ja-JP" altLang="en-US" sz="1100" b="0" i="0" u="none" strike="noStrike">
                          <a:solidFill>
                            <a:srgbClr val="000000"/>
                          </a:solidFill>
                          <a:latin typeface="+mn-ea"/>
                          <a:ea typeface="+mn-ea"/>
                        </a:rPr>
                        <a:t>実習助手</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中国</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a:solidFill>
                            <a:srgbClr val="000000"/>
                          </a:solidFill>
                          <a:latin typeface="+mn-ea"/>
                          <a:ea typeface="+mn-ea"/>
                        </a:rPr>
                        <a:t>発達障害</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8</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高等学校</a:t>
                      </a:r>
                    </a:p>
                  </a:txBody>
                  <a:tcPr marL="9525" marR="9525" marT="9525" marB="0" anchor="ctr"/>
                </a:tc>
                <a:tc>
                  <a:txBody>
                    <a:bodyPr/>
                    <a:lstStyle/>
                    <a:p>
                      <a:pPr algn="ctr" fontAlgn="ctr"/>
                      <a:r>
                        <a:rPr lang="zh-CN" altLang="en-US" sz="1100" b="0" i="0" u="none" strike="noStrike">
                          <a:solidFill>
                            <a:srgbClr val="000000"/>
                          </a:solidFill>
                          <a:latin typeface="+mn-ea"/>
                          <a:ea typeface="+mn-ea"/>
                        </a:rPr>
                        <a:t>数学／人権教育担当加配</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関西</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a:solidFill>
                            <a:srgbClr val="000000"/>
                          </a:solidFill>
                          <a:latin typeface="+mn-ea"/>
                          <a:ea typeface="+mn-ea"/>
                        </a:rPr>
                        <a:t>性同一性障害（</a:t>
                      </a:r>
                      <a:r>
                        <a:rPr lang="en-US" altLang="ja-JP" sz="1100" b="0" i="0" u="none" strike="noStrike" dirty="0">
                          <a:solidFill>
                            <a:srgbClr val="000000"/>
                          </a:solidFill>
                          <a:latin typeface="+mn-ea"/>
                          <a:ea typeface="+mn-ea"/>
                        </a:rPr>
                        <a:t>GID</a:t>
                      </a:r>
                      <a:r>
                        <a:rPr lang="ja-JP" altLang="en-US" sz="1100" b="0" i="0" u="none" strike="noStrike" dirty="0" smtClean="0">
                          <a:solidFill>
                            <a:srgbClr val="000000"/>
                          </a:solidFill>
                          <a:latin typeface="+mn-ea"/>
                          <a:ea typeface="+mn-ea"/>
                        </a:rPr>
                        <a:t>）</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en-US" altLang="ja-JP" sz="1100" b="0" i="0" u="none" strike="noStrike" dirty="0" err="1" smtClean="0">
                          <a:solidFill>
                            <a:srgbClr val="000000"/>
                          </a:solidFill>
                          <a:latin typeface="+mn-ea"/>
                          <a:ea typeface="+mn-ea"/>
                        </a:rPr>
                        <a:t>MtF</a:t>
                      </a:r>
                      <a:r>
                        <a:rPr lang="en-US" altLang="ja-JP" sz="1100" b="0" i="0" u="none" strike="noStrike" baseline="0" dirty="0" smtClean="0">
                          <a:solidFill>
                            <a:srgbClr val="000000"/>
                          </a:solidFill>
                          <a:latin typeface="+mn-ea"/>
                          <a:ea typeface="+mn-ea"/>
                        </a:rPr>
                        <a:t> GID</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9</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定時制高校</a:t>
                      </a:r>
                    </a:p>
                  </a:txBody>
                  <a:tcPr marL="9525" marR="9525" marT="9525" marB="0" anchor="ctr"/>
                </a:tc>
                <a:tc>
                  <a:txBody>
                    <a:bodyPr/>
                    <a:lstStyle/>
                    <a:p>
                      <a:pPr algn="ctr" fontAlgn="ctr"/>
                      <a:r>
                        <a:rPr lang="ja-JP" altLang="en-US" sz="1100" b="0" i="0" u="none" strike="noStrike" dirty="0">
                          <a:solidFill>
                            <a:srgbClr val="000000"/>
                          </a:solidFill>
                          <a:latin typeface="+mn-ea"/>
                          <a:ea typeface="+mn-ea"/>
                        </a:rPr>
                        <a:t>英語／</a:t>
                      </a:r>
                      <a:r>
                        <a:rPr lang="en-US" altLang="ja-JP" sz="1100" b="0" i="0" u="none" strike="noStrike" dirty="0">
                          <a:solidFill>
                            <a:srgbClr val="000000"/>
                          </a:solidFill>
                          <a:latin typeface="+mn-ea"/>
                          <a:ea typeface="+mn-ea"/>
                        </a:rPr>
                        <a:t>1</a:t>
                      </a:r>
                      <a:r>
                        <a:rPr lang="ja-JP" altLang="en-US" sz="1100" b="0" i="0" u="none" strike="noStrike" dirty="0">
                          <a:solidFill>
                            <a:srgbClr val="000000"/>
                          </a:solidFill>
                          <a:latin typeface="+mn-ea"/>
                          <a:ea typeface="+mn-ea"/>
                        </a:rPr>
                        <a:t>年生学級担任</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関西</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肢体不自由</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10</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視覚特別支援学校（盲学校）</a:t>
                      </a:r>
                    </a:p>
                  </a:txBody>
                  <a:tcPr marL="9525" marR="9525" marT="9525" marB="0" anchor="ctr"/>
                </a:tc>
                <a:tc>
                  <a:txBody>
                    <a:bodyPr/>
                    <a:lstStyle/>
                    <a:p>
                      <a:pPr algn="ctr" fontAlgn="ctr"/>
                      <a:r>
                        <a:rPr lang="ja-JP" altLang="en-US" sz="1100" b="0" i="0" u="none" strike="noStrike">
                          <a:solidFill>
                            <a:srgbClr val="000000"/>
                          </a:solidFill>
                          <a:latin typeface="+mn-ea"/>
                          <a:ea typeface="+mn-ea"/>
                        </a:rPr>
                        <a:t>英語／高等部</a:t>
                      </a:r>
                      <a:r>
                        <a:rPr lang="en-US" altLang="ja-JP" sz="1100" b="0" i="0" u="none" strike="noStrike">
                          <a:solidFill>
                            <a:srgbClr val="000000"/>
                          </a:solidFill>
                          <a:latin typeface="+mn-ea"/>
                          <a:ea typeface="+mn-ea"/>
                        </a:rPr>
                        <a:t>2</a:t>
                      </a:r>
                      <a:r>
                        <a:rPr lang="ja-JP" altLang="en-US" sz="1100" b="0" i="0" u="none" strike="noStrike">
                          <a:solidFill>
                            <a:srgbClr val="000000"/>
                          </a:solidFill>
                          <a:latin typeface="+mn-ea"/>
                          <a:ea typeface="+mn-ea"/>
                        </a:rPr>
                        <a:t>年生学級担任</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関西</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zh-TW" altLang="en-US" sz="1100" b="0" i="0" u="none" strike="noStrike" dirty="0">
                          <a:solidFill>
                            <a:srgbClr val="000000"/>
                          </a:solidFill>
                          <a:latin typeface="ＭＳ Ｐゴシック" pitchFamily="50" charset="-128"/>
                          <a:ea typeface="ＭＳ Ｐゴシック" pitchFamily="50" charset="-128"/>
                        </a:rPr>
                        <a:t>視覚障害（全盲）</a:t>
                      </a:r>
                    </a:p>
                  </a:txBody>
                  <a:tcPr marL="9525" marR="9525" marT="9525" marB="0" anchor="ctr"/>
                </a:tc>
                <a:tc>
                  <a:txBody>
                    <a:bodyPr/>
                    <a:lstStyle/>
                    <a:p>
                      <a:pPr algn="ctr" fontAlgn="ctr"/>
                      <a:r>
                        <a:rPr lang="ja-JP" altLang="en-US" sz="1100" b="0" i="0" u="none" strike="noStrike" dirty="0" smtClean="0">
                          <a:solidFill>
                            <a:srgbClr val="000000"/>
                          </a:solidFill>
                          <a:latin typeface="ＭＳ Ｐゴシック" pitchFamily="50" charset="-128"/>
                          <a:ea typeface="ＭＳ Ｐゴシック" pitchFamily="50" charset="-128"/>
                        </a:rPr>
                        <a:t>女</a:t>
                      </a:r>
                      <a:endParaRPr lang="zh-TW" altLang="en-US" sz="11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37626">
                <a:tc>
                  <a:txBody>
                    <a:bodyPr/>
                    <a:lstStyle/>
                    <a:p>
                      <a:r>
                        <a:rPr kumimoji="1" lang="en-US" altLang="ja-JP" sz="900" dirty="0" smtClean="0">
                          <a:latin typeface="+mn-ea"/>
                          <a:ea typeface="+mn-ea"/>
                        </a:rPr>
                        <a:t>11</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特別支援学校</a:t>
                      </a:r>
                    </a:p>
                  </a:txBody>
                  <a:tcPr marL="9525" marR="9525" marT="9525" marB="0" anchor="ctr"/>
                </a:tc>
                <a:tc>
                  <a:txBody>
                    <a:bodyPr/>
                    <a:lstStyle/>
                    <a:p>
                      <a:pPr algn="ctr" fontAlgn="ctr"/>
                      <a:r>
                        <a:rPr lang="zh-TW" altLang="en-US" sz="1100" b="0" i="0" u="none" strike="noStrike" dirty="0">
                          <a:solidFill>
                            <a:srgbClr val="000000"/>
                          </a:solidFill>
                          <a:latin typeface="ＭＳ Ｐゴシック" pitchFamily="50" charset="-128"/>
                          <a:ea typeface="ＭＳ Ｐゴシック" pitchFamily="50" charset="-128"/>
                        </a:rPr>
                        <a:t>肢体不自由部門／高等部</a:t>
                      </a:r>
                      <a:r>
                        <a:rPr lang="en-US" altLang="zh-TW" sz="1100" b="0" i="0" u="none" strike="noStrike" dirty="0">
                          <a:solidFill>
                            <a:srgbClr val="000000"/>
                          </a:solidFill>
                          <a:latin typeface="ＭＳ Ｐゴシック" pitchFamily="50" charset="-128"/>
                          <a:ea typeface="ＭＳ Ｐゴシック" pitchFamily="50" charset="-128"/>
                        </a:rPr>
                        <a:t>Ⅱ</a:t>
                      </a:r>
                      <a:r>
                        <a:rPr lang="zh-TW" altLang="en-US" sz="1100" b="0" i="0" u="none" strike="noStrike" dirty="0">
                          <a:solidFill>
                            <a:srgbClr val="000000"/>
                          </a:solidFill>
                          <a:latin typeface="ＭＳ Ｐゴシック" pitchFamily="50" charset="-128"/>
                          <a:ea typeface="ＭＳ Ｐゴシック" pitchFamily="50" charset="-128"/>
                        </a:rPr>
                        <a:t>課程担任（国語）</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関東</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a:solidFill>
                            <a:srgbClr val="000000"/>
                          </a:solidFill>
                          <a:latin typeface="+mn-ea"/>
                          <a:ea typeface="+mn-ea"/>
                        </a:rPr>
                        <a:t>聴覚障害</a:t>
                      </a:r>
                      <a:r>
                        <a:rPr lang="ja-JP" altLang="en-US" sz="1100" b="0" i="0" u="none" strike="noStrike" dirty="0" smtClean="0">
                          <a:solidFill>
                            <a:srgbClr val="000000"/>
                          </a:solidFill>
                          <a:latin typeface="+mn-ea"/>
                          <a:ea typeface="+mn-ea"/>
                        </a:rPr>
                        <a:t>（難聴）</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女</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12</a:t>
                      </a:r>
                      <a:endParaRPr kumimoji="1" lang="ja-JP" altLang="en-US" sz="900" dirty="0">
                        <a:latin typeface="+mn-ea"/>
                        <a:ea typeface="+mn-ea"/>
                      </a:endParaRPr>
                    </a:p>
                  </a:txBody>
                  <a:tcPr/>
                </a:tc>
                <a:tc>
                  <a:txBody>
                    <a:bodyPr/>
                    <a:lstStyle/>
                    <a:p>
                      <a:pPr algn="ctr" fontAlgn="ctr"/>
                      <a:r>
                        <a:rPr lang="ja-JP" altLang="en-US" sz="1100" b="0" i="0" u="none" strike="noStrike">
                          <a:solidFill>
                            <a:srgbClr val="000000"/>
                          </a:solidFill>
                          <a:latin typeface="+mn-ea"/>
                          <a:ea typeface="+mn-ea"/>
                        </a:rPr>
                        <a:t>聴覚特別支援学校（ろう学校）</a:t>
                      </a:r>
                    </a:p>
                  </a:txBody>
                  <a:tcPr marL="9525" marR="9525" marT="9525" marB="0" anchor="ctr"/>
                </a:tc>
                <a:tc>
                  <a:txBody>
                    <a:bodyPr/>
                    <a:lstStyle/>
                    <a:p>
                      <a:pPr algn="ctr" fontAlgn="ctr"/>
                      <a:r>
                        <a:rPr lang="ja-JP" altLang="en-US" sz="1100" b="0" i="0" u="none" strike="noStrike">
                          <a:solidFill>
                            <a:srgbClr val="000000"/>
                          </a:solidFill>
                          <a:latin typeface="+mn-ea"/>
                          <a:ea typeface="+mn-ea"/>
                        </a:rPr>
                        <a:t>理科</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東北</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a:solidFill>
                            <a:srgbClr val="000000"/>
                          </a:solidFill>
                          <a:latin typeface="+mn-ea"/>
                          <a:ea typeface="+mn-ea"/>
                        </a:rPr>
                        <a:t>聴覚障害（ろう）</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r h="237626">
                <a:tc>
                  <a:txBody>
                    <a:bodyPr/>
                    <a:lstStyle/>
                    <a:p>
                      <a:r>
                        <a:rPr kumimoji="1" lang="en-US" altLang="ja-JP" sz="900" dirty="0" smtClean="0">
                          <a:latin typeface="+mn-ea"/>
                          <a:ea typeface="+mn-ea"/>
                        </a:rPr>
                        <a:t>13</a:t>
                      </a:r>
                      <a:endParaRPr kumimoji="1" lang="ja-JP" altLang="en-US" sz="900" dirty="0">
                        <a:latin typeface="+mn-ea"/>
                        <a:ea typeface="+mn-ea"/>
                      </a:endParaRPr>
                    </a:p>
                  </a:txBody>
                  <a:tcPr/>
                </a:tc>
                <a:tc>
                  <a:txBody>
                    <a:bodyPr/>
                    <a:lstStyle/>
                    <a:p>
                      <a:pPr algn="ctr" fontAlgn="ctr"/>
                      <a:r>
                        <a:rPr lang="ja-JP" altLang="en-US" sz="1100" b="0" i="0" u="none" strike="noStrike" dirty="0">
                          <a:solidFill>
                            <a:srgbClr val="000000"/>
                          </a:solidFill>
                          <a:latin typeface="+mn-ea"/>
                          <a:ea typeface="+mn-ea"/>
                        </a:rPr>
                        <a:t>小学校</a:t>
                      </a:r>
                    </a:p>
                  </a:txBody>
                  <a:tcPr marL="9525" marR="9525" marT="9525" marB="0" anchor="ctr"/>
                </a:tc>
                <a:tc>
                  <a:txBody>
                    <a:bodyPr/>
                    <a:lstStyle/>
                    <a:p>
                      <a:pPr algn="ctr" fontAlgn="ctr"/>
                      <a:r>
                        <a:rPr lang="ja-JP" altLang="en-US" sz="1100" b="0" i="0" u="none" strike="noStrike" dirty="0">
                          <a:solidFill>
                            <a:srgbClr val="000000"/>
                          </a:solidFill>
                          <a:latin typeface="+mn-ea"/>
                          <a:ea typeface="+mn-ea"/>
                        </a:rPr>
                        <a:t>（以前の勤務校では担任も）</a:t>
                      </a: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関東</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発達障害（未診断）</a:t>
                      </a:r>
                      <a:endParaRPr lang="ja-JP" altLang="en-US" sz="1100" b="0" i="0" u="none" strike="noStrike" dirty="0">
                        <a:solidFill>
                          <a:srgbClr val="000000"/>
                        </a:solidFill>
                        <a:latin typeface="+mn-ea"/>
                        <a:ea typeface="+mn-ea"/>
                      </a:endParaRPr>
                    </a:p>
                  </a:txBody>
                  <a:tcPr marL="9525" marR="9525" marT="9525" marB="0" anchor="ctr"/>
                </a:tc>
                <a:tc>
                  <a:txBody>
                    <a:bodyPr/>
                    <a:lstStyle/>
                    <a:p>
                      <a:pPr algn="ctr" fontAlgn="ctr"/>
                      <a:r>
                        <a:rPr lang="ja-JP" altLang="en-US" sz="1100" b="0" i="0" u="none" strike="noStrike" dirty="0" smtClean="0">
                          <a:solidFill>
                            <a:srgbClr val="000000"/>
                          </a:solidFill>
                          <a:latin typeface="+mn-ea"/>
                          <a:ea typeface="+mn-ea"/>
                        </a:rPr>
                        <a:t>男</a:t>
                      </a:r>
                      <a:endParaRPr lang="ja-JP" altLang="en-US" sz="1100" b="0" i="0" u="none" strike="noStrike" dirty="0">
                        <a:solidFill>
                          <a:srgbClr val="000000"/>
                        </a:solidFill>
                        <a:latin typeface="+mn-ea"/>
                        <a:ea typeface="+mn-ea"/>
                      </a:endParaRPr>
                    </a:p>
                  </a:txBody>
                  <a:tcPr marL="9525" marR="9525" marT="9525" marB="0"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合理的配慮をめぐる論点①</a:t>
            </a:r>
            <a:endParaRPr kumimoji="1" lang="ja-JP" altLang="en-US" dirty="0"/>
          </a:p>
        </p:txBody>
      </p:sp>
      <p:graphicFrame>
        <p:nvGraphicFramePr>
          <p:cNvPr id="4" name="図表 3"/>
          <p:cNvGraphicFramePr/>
          <p:nvPr>
            <p:extLst>
              <p:ext uri="{D42A27DB-BD31-4B8C-83A1-F6EECF244321}">
                <p14:modId xmlns="" xmlns:p14="http://schemas.microsoft.com/office/powerpoint/2010/main" val="3491867663"/>
              </p:ext>
            </p:extLst>
          </p:nvPr>
        </p:nvGraphicFramePr>
        <p:xfrm>
          <a:off x="827584" y="1700808"/>
          <a:ext cx="7512496" cy="4120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合理的配慮をめぐる論点①</a:t>
            </a:r>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ja-JP" i="1" dirty="0" smtClean="0"/>
              <a:t>放送が始まった時に必ず、</a:t>
            </a:r>
            <a:r>
              <a:rPr lang="ja-JP" altLang="ja-JP" i="1" dirty="0" err="1" smtClean="0"/>
              <a:t>ろうや</a:t>
            </a:r>
            <a:r>
              <a:rPr lang="ja-JP" altLang="ja-JP" i="1" dirty="0" smtClean="0"/>
              <a:t>難聴（の先生）の近くにいる聴の先生は、「</a:t>
            </a:r>
            <a:r>
              <a:rPr lang="ja-JP" altLang="ja-JP" i="1" dirty="0" err="1" smtClean="0"/>
              <a:t>ろうの</a:t>
            </a:r>
            <a:r>
              <a:rPr lang="ja-JP" altLang="ja-JP" i="1" dirty="0" smtClean="0"/>
              <a:t>先生に伝えてくださいね」って（いうことを放送の冒頭で流している）。それから放送の内容が始まる。（けれども）例えば、「今から何々先生来て</a:t>
            </a:r>
            <a:r>
              <a:rPr lang="ja-JP" altLang="ja-JP" i="1" dirty="0" err="1" smtClean="0"/>
              <a:t>くださー</a:t>
            </a:r>
            <a:r>
              <a:rPr lang="ja-JP" altLang="ja-JP" i="1" dirty="0" smtClean="0"/>
              <a:t>い」って言っても、聴こえる先生が聞いたら、「分かりました」っていうけれども、</a:t>
            </a:r>
            <a:r>
              <a:rPr lang="ja-JP" altLang="ja-JP" i="1" u="sng" dirty="0" smtClean="0"/>
              <a:t>どう</a:t>
            </a:r>
            <a:r>
              <a:rPr lang="ja-JP" altLang="ja-JP" i="1" u="sng" dirty="0" err="1" smtClean="0"/>
              <a:t>やっ</a:t>
            </a:r>
            <a:r>
              <a:rPr lang="ja-JP" altLang="ja-JP" i="1" u="sng" dirty="0" smtClean="0"/>
              <a:t>てろうに伝えるかっていうのは忘れてる（ことが多い）</a:t>
            </a:r>
            <a:r>
              <a:rPr lang="ja-JP" altLang="ja-JP" i="1" dirty="0" smtClean="0"/>
              <a:t>。（中略）　</a:t>
            </a:r>
            <a:endParaRPr lang="ja-JP" altLang="ja-JP" dirty="0" smtClean="0"/>
          </a:p>
          <a:p>
            <a:r>
              <a:rPr lang="ja-JP" altLang="ja-JP" i="1" u="sng" dirty="0" smtClean="0"/>
              <a:t>放送担当の先生が、勝手に自分で判断して</a:t>
            </a:r>
            <a:r>
              <a:rPr lang="ja-JP" altLang="ja-JP" i="1" dirty="0" smtClean="0"/>
              <a:t>、「これはろうに</a:t>
            </a:r>
            <a:r>
              <a:rPr lang="ja-JP" altLang="ja-JP" i="1" dirty="0" err="1" smtClean="0"/>
              <a:t>は</a:t>
            </a:r>
            <a:r>
              <a:rPr lang="ja-JP" altLang="ja-JP" i="1" dirty="0" smtClean="0"/>
              <a:t>伝えなくていいな」っていうのを言ってしまうので。…それで結局自分たちに伝わってない、なんていうこともある。情報保障の意味っていうのが、ちょっとずれてる。ちゃんと理解してもらってない。</a:t>
            </a:r>
            <a:endParaRPr lang="ja-JP"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合理的配慮をめぐる論点①</a:t>
            </a:r>
            <a:endParaRPr kumimoji="1" lang="ja-JP" altLang="en-US" dirty="0"/>
          </a:p>
        </p:txBody>
      </p:sp>
      <p:sp>
        <p:nvSpPr>
          <p:cNvPr id="3" name="コンテンツ プレースホルダ 2"/>
          <p:cNvSpPr>
            <a:spLocks noGrp="1"/>
          </p:cNvSpPr>
          <p:nvPr>
            <p:ph sz="quarter" idx="1"/>
          </p:nvPr>
        </p:nvSpPr>
        <p:spPr/>
        <p:txBody>
          <a:bodyPr/>
          <a:lstStyle/>
          <a:p>
            <a:r>
              <a:rPr lang="ja-JP" altLang="ja-JP" i="1" dirty="0" smtClean="0"/>
              <a:t>合理的</a:t>
            </a:r>
            <a:r>
              <a:rPr lang="ja-JP" altLang="ja-JP" i="1" dirty="0" smtClean="0"/>
              <a:t>配慮の意味として、例えば、「運動会のときに足の遅い子がいて、かわいそうだから、かけっこを</a:t>
            </a:r>
            <a:r>
              <a:rPr lang="en-US" altLang="ja-JP" i="1" dirty="0" smtClean="0"/>
              <a:t>1234</a:t>
            </a:r>
            <a:r>
              <a:rPr lang="ja-JP" altLang="ja-JP" i="1" dirty="0" err="1" smtClean="0"/>
              <a:t>って</a:t>
            </a:r>
            <a:r>
              <a:rPr lang="ja-JP" altLang="ja-JP" i="1" dirty="0" smtClean="0"/>
              <a:t>順位をつけるのをなくした」っていうようなことが（合理的配慮だ、という話が）ありますよね。</a:t>
            </a:r>
            <a:endParaRPr lang="ja-JP"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合理的配慮をめぐる論点</a:t>
            </a:r>
            <a:r>
              <a:rPr lang="ja-JP" altLang="en-US" dirty="0"/>
              <a:t>②</a:t>
            </a:r>
            <a:endParaRPr kumimoji="1" lang="ja-JP" altLang="en-US" dirty="0"/>
          </a:p>
        </p:txBody>
      </p:sp>
      <p:graphicFrame>
        <p:nvGraphicFramePr>
          <p:cNvPr id="7" name="図表 6"/>
          <p:cNvGraphicFramePr/>
          <p:nvPr>
            <p:extLst>
              <p:ext uri="{D42A27DB-BD31-4B8C-83A1-F6EECF244321}">
                <p14:modId xmlns="" xmlns:p14="http://schemas.microsoft.com/office/powerpoint/2010/main" val="1651902237"/>
              </p:ext>
            </p:extLst>
          </p:nvPr>
        </p:nvGraphicFramePr>
        <p:xfrm>
          <a:off x="827584" y="1700808"/>
          <a:ext cx="7512496" cy="4120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合理的配慮をめぐる論点②</a:t>
            </a:r>
            <a:endParaRPr kumimoji="1" lang="ja-JP" altLang="en-US" dirty="0"/>
          </a:p>
        </p:txBody>
      </p:sp>
      <p:sp>
        <p:nvSpPr>
          <p:cNvPr id="3" name="コンテンツ プレースホルダ 2"/>
          <p:cNvSpPr>
            <a:spLocks noGrp="1"/>
          </p:cNvSpPr>
          <p:nvPr>
            <p:ph sz="quarter" idx="1"/>
          </p:nvPr>
        </p:nvSpPr>
        <p:spPr/>
        <p:txBody>
          <a:bodyPr/>
          <a:lstStyle/>
          <a:p>
            <a:r>
              <a:rPr lang="ja-JP" altLang="ja-JP" i="1" dirty="0" smtClean="0"/>
              <a:t>なるべくその場を穏便に済ませるっていうか。…学校の先生っていうのは、「こじらせないように」が鉄則なので。…もうひとつは、自分自身も、こちら（が）障害者だからって、聴覚障害だからって（いうことが）、だぶってるのもあります。それは、正直に言ってしまえば（あります）。</a:t>
            </a:r>
            <a:r>
              <a:rPr lang="ja-JP" altLang="ja-JP" i="1" u="sng" dirty="0" smtClean="0"/>
              <a:t>ただでさえ、お世話になってるんだから。</a:t>
            </a:r>
            <a:r>
              <a:rPr lang="ja-JP" altLang="ja-JP" i="1" dirty="0" smtClean="0"/>
              <a:t>そういうちょっと、深いところで、自分（は）思ってるのかもしれないですね。</a:t>
            </a:r>
            <a:endParaRPr lang="ja-JP"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合理的配慮をめぐる論点</a:t>
            </a:r>
            <a:r>
              <a:rPr lang="ja-JP" altLang="en-US" dirty="0"/>
              <a:t>③</a:t>
            </a:r>
            <a:endParaRPr kumimoji="1" lang="ja-JP" altLang="en-US" dirty="0"/>
          </a:p>
        </p:txBody>
      </p:sp>
      <p:graphicFrame>
        <p:nvGraphicFramePr>
          <p:cNvPr id="7" name="図表 6"/>
          <p:cNvGraphicFramePr/>
          <p:nvPr/>
        </p:nvGraphicFramePr>
        <p:xfrm>
          <a:off x="827584" y="1700808"/>
          <a:ext cx="7512496" cy="4120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ジャパネスク">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96</TotalTime>
  <Words>884</Words>
  <Application>Microsoft Office PowerPoint</Application>
  <PresentationFormat>画面に合わせる (4:3)</PresentationFormat>
  <Paragraphs>134</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アース</vt:lpstr>
      <vt:lpstr>障害のある教員の語りから浮かび上がる「合理的配慮」をめぐる課題</vt:lpstr>
      <vt:lpstr>本報告の目的</vt:lpstr>
      <vt:lpstr>調査方法</vt:lpstr>
      <vt:lpstr>合理的配慮をめぐる論点①</vt:lpstr>
      <vt:lpstr>合理的配慮をめぐる論点①</vt:lpstr>
      <vt:lpstr>合理的配慮をめぐる論点①</vt:lpstr>
      <vt:lpstr>合理的配慮をめぐる論点②</vt:lpstr>
      <vt:lpstr>合理的配慮をめぐる論点②</vt:lpstr>
      <vt:lpstr>合理的配慮をめぐる論点③</vt:lpstr>
      <vt:lpstr>合理的配慮をめぐる論点③</vt:lpstr>
      <vt:lpstr>むすびにかえて</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Junko</dc:creator>
  <cp:lastModifiedBy>Junko</cp:lastModifiedBy>
  <cp:revision>16</cp:revision>
  <dcterms:created xsi:type="dcterms:W3CDTF">2015-10-05T03:45:33Z</dcterms:created>
  <dcterms:modified xsi:type="dcterms:W3CDTF">2015-10-26T06:37:48Z</dcterms:modified>
</cp:coreProperties>
</file>